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5" r:id="rId4"/>
    <p:sldId id="259" r:id="rId5"/>
    <p:sldId id="258" r:id="rId6"/>
    <p:sldId id="274" r:id="rId7"/>
    <p:sldId id="260" r:id="rId8"/>
    <p:sldId id="276" r:id="rId9"/>
    <p:sldId id="279" r:id="rId10"/>
    <p:sldId id="278" r:id="rId11"/>
    <p:sldId id="277" r:id="rId12"/>
    <p:sldId id="267" r:id="rId13"/>
    <p:sldId id="270" r:id="rId14"/>
    <p:sldId id="273" r:id="rId15"/>
    <p:sldId id="272" r:id="rId16"/>
    <p:sldId id="271" r:id="rId17"/>
    <p:sldId id="264" r:id="rId18"/>
    <p:sldId id="26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017BB8-9CEF-464F-B823-C515E8AE7C60}" v="20" dt="2023-02-21T21:26:15.2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088"/>
    <p:restoredTop sz="94721"/>
  </p:normalViewPr>
  <p:slideViewPr>
    <p:cSldViewPr snapToGrid="0" snapToObjects="1">
      <p:cViewPr varScale="1">
        <p:scale>
          <a:sx n="65" d="100"/>
          <a:sy n="65" d="100"/>
        </p:scale>
        <p:origin x="4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ry Kinnear" userId="b392817e974f9bb3" providerId="LiveId" clId="{6E017BB8-9CEF-464F-B823-C515E8AE7C60}"/>
    <pc:docChg chg="undo custSel addSld delSld modSld sldOrd">
      <pc:chgData name="Kory Kinnear" userId="b392817e974f9bb3" providerId="LiveId" clId="{6E017BB8-9CEF-464F-B823-C515E8AE7C60}" dt="2023-02-22T00:50:27.654" v="4312" actId="14100"/>
      <pc:docMkLst>
        <pc:docMk/>
      </pc:docMkLst>
      <pc:sldChg chg="modSp mod">
        <pc:chgData name="Kory Kinnear" userId="b392817e974f9bb3" providerId="LiveId" clId="{6E017BB8-9CEF-464F-B823-C515E8AE7C60}" dt="2023-02-21T18:15:34.460" v="28" actId="1076"/>
        <pc:sldMkLst>
          <pc:docMk/>
          <pc:sldMk cId="2366748086" sldId="257"/>
        </pc:sldMkLst>
        <pc:spChg chg="mod">
          <ac:chgData name="Kory Kinnear" userId="b392817e974f9bb3" providerId="LiveId" clId="{6E017BB8-9CEF-464F-B823-C515E8AE7C60}" dt="2023-02-21T18:15:34.460" v="28" actId="1076"/>
          <ac:spMkLst>
            <pc:docMk/>
            <pc:sldMk cId="2366748086" sldId="257"/>
            <ac:spMk id="2" creationId="{CEE378F6-E098-B24E-87AA-19E8428AC529}"/>
          </ac:spMkLst>
        </pc:spChg>
      </pc:sldChg>
      <pc:sldChg chg="modSp mod">
        <pc:chgData name="Kory Kinnear" userId="b392817e974f9bb3" providerId="LiveId" clId="{6E017BB8-9CEF-464F-B823-C515E8AE7C60}" dt="2023-02-21T18:59:52.631" v="1859" actId="20577"/>
        <pc:sldMkLst>
          <pc:docMk/>
          <pc:sldMk cId="3446355267" sldId="258"/>
        </pc:sldMkLst>
        <pc:spChg chg="mod">
          <ac:chgData name="Kory Kinnear" userId="b392817e974f9bb3" providerId="LiveId" clId="{6E017BB8-9CEF-464F-B823-C515E8AE7C60}" dt="2023-02-21T18:59:52.631" v="1859" actId="20577"/>
          <ac:spMkLst>
            <pc:docMk/>
            <pc:sldMk cId="3446355267" sldId="258"/>
            <ac:spMk id="2" creationId="{D83A781D-EFD2-A745-B667-15B868139B37}"/>
          </ac:spMkLst>
        </pc:spChg>
      </pc:sldChg>
      <pc:sldChg chg="modSp mod">
        <pc:chgData name="Kory Kinnear" userId="b392817e974f9bb3" providerId="LiveId" clId="{6E017BB8-9CEF-464F-B823-C515E8AE7C60}" dt="2023-02-21T19:22:59.158" v="2446" actId="20577"/>
        <pc:sldMkLst>
          <pc:docMk/>
          <pc:sldMk cId="3064130926" sldId="259"/>
        </pc:sldMkLst>
        <pc:spChg chg="mod">
          <ac:chgData name="Kory Kinnear" userId="b392817e974f9bb3" providerId="LiveId" clId="{6E017BB8-9CEF-464F-B823-C515E8AE7C60}" dt="2023-02-21T18:14:21.734" v="8" actId="20577"/>
          <ac:spMkLst>
            <pc:docMk/>
            <pc:sldMk cId="3064130926" sldId="259"/>
            <ac:spMk id="2" creationId="{27CD6319-CB9E-5F4A-A541-5B5BE31325D2}"/>
          </ac:spMkLst>
        </pc:spChg>
        <pc:spChg chg="mod">
          <ac:chgData name="Kory Kinnear" userId="b392817e974f9bb3" providerId="LiveId" clId="{6E017BB8-9CEF-464F-B823-C515E8AE7C60}" dt="2023-02-21T19:22:59.158" v="2446" actId="20577"/>
          <ac:spMkLst>
            <pc:docMk/>
            <pc:sldMk cId="3064130926" sldId="259"/>
            <ac:spMk id="3" creationId="{C4A0D443-AB6B-B142-BBB5-7C27B80C5830}"/>
          </ac:spMkLst>
        </pc:spChg>
      </pc:sldChg>
      <pc:sldChg chg="addSp delSp modSp mod setBg setClrOvrMap">
        <pc:chgData name="Kory Kinnear" userId="b392817e974f9bb3" providerId="LiveId" clId="{6E017BB8-9CEF-464F-B823-C515E8AE7C60}" dt="2023-02-21T19:20:43.448" v="2286" actId="27636"/>
        <pc:sldMkLst>
          <pc:docMk/>
          <pc:sldMk cId="2177934430" sldId="260"/>
        </pc:sldMkLst>
        <pc:spChg chg="mod">
          <ac:chgData name="Kory Kinnear" userId="b392817e974f9bb3" providerId="LiveId" clId="{6E017BB8-9CEF-464F-B823-C515E8AE7C60}" dt="2023-02-21T18:41:16.554" v="1188" actId="26606"/>
          <ac:spMkLst>
            <pc:docMk/>
            <pc:sldMk cId="2177934430" sldId="260"/>
            <ac:spMk id="2" creationId="{0B676C63-F177-AA46-88A7-2D89A2AADCFA}"/>
          </ac:spMkLst>
        </pc:spChg>
        <pc:spChg chg="add mod ord">
          <ac:chgData name="Kory Kinnear" userId="b392817e974f9bb3" providerId="LiveId" clId="{6E017BB8-9CEF-464F-B823-C515E8AE7C60}" dt="2023-02-21T19:20:43.448" v="2286" actId="27636"/>
          <ac:spMkLst>
            <pc:docMk/>
            <pc:sldMk cId="2177934430" sldId="260"/>
            <ac:spMk id="3" creationId="{8BD64AAF-7BC0-B448-BFC9-61BC62DC2285}"/>
          </ac:spMkLst>
        </pc:spChg>
        <pc:spChg chg="add del">
          <ac:chgData name="Kory Kinnear" userId="b392817e974f9bb3" providerId="LiveId" clId="{6E017BB8-9CEF-464F-B823-C515E8AE7C60}" dt="2023-02-21T18:41:16.554" v="1188" actId="26606"/>
          <ac:spMkLst>
            <pc:docMk/>
            <pc:sldMk cId="2177934430" sldId="260"/>
            <ac:spMk id="61" creationId="{D42CF425-7213-4F89-B0FF-4C2BDDD9C680}"/>
          </ac:spMkLst>
        </pc:spChg>
        <pc:spChg chg="add del">
          <ac:chgData name="Kory Kinnear" userId="b392817e974f9bb3" providerId="LiveId" clId="{6E017BB8-9CEF-464F-B823-C515E8AE7C60}" dt="2023-02-21T18:41:16.554" v="1188" actId="26606"/>
          <ac:spMkLst>
            <pc:docMk/>
            <pc:sldMk cId="2177934430" sldId="260"/>
            <ac:spMk id="64" creationId="{202A25CB-1ED1-4C87-AB49-8D3BC684D1CE}"/>
          </ac:spMkLst>
        </pc:spChg>
        <pc:spChg chg="add">
          <ac:chgData name="Kory Kinnear" userId="b392817e974f9bb3" providerId="LiveId" clId="{6E017BB8-9CEF-464F-B823-C515E8AE7C60}" dt="2023-02-21T18:41:16.554" v="1188" actId="26606"/>
          <ac:spMkLst>
            <pc:docMk/>
            <pc:sldMk cId="2177934430" sldId="260"/>
            <ac:spMk id="68" creationId="{4AC0CD9D-7610-4620-93B4-798CCD9AB581}"/>
          </ac:spMkLst>
        </pc:spChg>
        <pc:spChg chg="add del">
          <ac:chgData name="Kory Kinnear" userId="b392817e974f9bb3" providerId="LiveId" clId="{6E017BB8-9CEF-464F-B823-C515E8AE7C60}" dt="2023-02-21T18:41:10.744" v="1187" actId="26606"/>
          <ac:spMkLst>
            <pc:docMk/>
            <pc:sldMk cId="2177934430" sldId="260"/>
            <ac:spMk id="73" creationId="{4AC0CD9D-7610-4620-93B4-798CCD9AB581}"/>
          </ac:spMkLst>
        </pc:spChg>
        <pc:spChg chg="add">
          <ac:chgData name="Kory Kinnear" userId="b392817e974f9bb3" providerId="LiveId" clId="{6E017BB8-9CEF-464F-B823-C515E8AE7C60}" dt="2023-02-21T18:41:16.554" v="1188" actId="26606"/>
          <ac:spMkLst>
            <pc:docMk/>
            <pc:sldMk cId="2177934430" sldId="260"/>
            <ac:spMk id="74" creationId="{DE4D62F9-188E-4530-84C2-24BDEE4BEB82}"/>
          </ac:spMkLst>
        </pc:spChg>
        <pc:spChg chg="add">
          <ac:chgData name="Kory Kinnear" userId="b392817e974f9bb3" providerId="LiveId" clId="{6E017BB8-9CEF-464F-B823-C515E8AE7C60}" dt="2023-02-21T18:41:16.554" v="1188" actId="26606"/>
          <ac:spMkLst>
            <pc:docMk/>
            <pc:sldMk cId="2177934430" sldId="260"/>
            <ac:spMk id="76" creationId="{EE4E366E-272A-409E-840F-9A6A64A9E3FF}"/>
          </ac:spMkLst>
        </pc:spChg>
        <pc:spChg chg="add">
          <ac:chgData name="Kory Kinnear" userId="b392817e974f9bb3" providerId="LiveId" clId="{6E017BB8-9CEF-464F-B823-C515E8AE7C60}" dt="2023-02-21T18:41:16.554" v="1188" actId="26606"/>
          <ac:spMkLst>
            <pc:docMk/>
            <pc:sldMk cId="2177934430" sldId="260"/>
            <ac:spMk id="78" creationId="{A721560C-E4AB-4287-A29C-3F6916794CB9}"/>
          </ac:spMkLst>
        </pc:spChg>
        <pc:spChg chg="add del">
          <ac:chgData name="Kory Kinnear" userId="b392817e974f9bb3" providerId="LiveId" clId="{6E017BB8-9CEF-464F-B823-C515E8AE7C60}" dt="2023-02-21T18:41:10.744" v="1187" actId="26606"/>
          <ac:spMkLst>
            <pc:docMk/>
            <pc:sldMk cId="2177934430" sldId="260"/>
            <ac:spMk id="79" creationId="{DE4D62F9-188E-4530-84C2-24BDEE4BEB82}"/>
          </ac:spMkLst>
        </pc:spChg>
        <pc:spChg chg="add">
          <ac:chgData name="Kory Kinnear" userId="b392817e974f9bb3" providerId="LiveId" clId="{6E017BB8-9CEF-464F-B823-C515E8AE7C60}" dt="2023-02-21T18:41:16.554" v="1188" actId="26606"/>
          <ac:spMkLst>
            <pc:docMk/>
            <pc:sldMk cId="2177934430" sldId="260"/>
            <ac:spMk id="80" creationId="{DF6CFF07-D953-4F9C-9A0E-E0A6AACB6158}"/>
          </ac:spMkLst>
        </pc:spChg>
        <pc:spChg chg="add del">
          <ac:chgData name="Kory Kinnear" userId="b392817e974f9bb3" providerId="LiveId" clId="{6E017BB8-9CEF-464F-B823-C515E8AE7C60}" dt="2023-02-21T18:41:10.744" v="1187" actId="26606"/>
          <ac:spMkLst>
            <pc:docMk/>
            <pc:sldMk cId="2177934430" sldId="260"/>
            <ac:spMk id="81" creationId="{B4AAD3FD-83A5-4B89-9F8F-01B8870865BE}"/>
          </ac:spMkLst>
        </pc:spChg>
        <pc:spChg chg="add">
          <ac:chgData name="Kory Kinnear" userId="b392817e974f9bb3" providerId="LiveId" clId="{6E017BB8-9CEF-464F-B823-C515E8AE7C60}" dt="2023-02-21T18:41:16.554" v="1188" actId="26606"/>
          <ac:spMkLst>
            <pc:docMk/>
            <pc:sldMk cId="2177934430" sldId="260"/>
            <ac:spMk id="82" creationId="{DAA4FEEE-0B5F-41BF-825D-60F9FB089568}"/>
          </ac:spMkLst>
        </pc:spChg>
        <pc:spChg chg="add del">
          <ac:chgData name="Kory Kinnear" userId="b392817e974f9bb3" providerId="LiveId" clId="{6E017BB8-9CEF-464F-B823-C515E8AE7C60}" dt="2023-02-21T18:41:10.744" v="1187" actId="26606"/>
          <ac:spMkLst>
            <pc:docMk/>
            <pc:sldMk cId="2177934430" sldId="260"/>
            <ac:spMk id="83" creationId="{61752F1D-FC0F-4103-9584-630E643CCDA6}"/>
          </ac:spMkLst>
        </pc:spChg>
        <pc:spChg chg="add del">
          <ac:chgData name="Kory Kinnear" userId="b392817e974f9bb3" providerId="LiveId" clId="{6E017BB8-9CEF-464F-B823-C515E8AE7C60}" dt="2023-02-21T18:41:10.744" v="1187" actId="26606"/>
          <ac:spMkLst>
            <pc:docMk/>
            <pc:sldMk cId="2177934430" sldId="260"/>
            <ac:spMk id="85" creationId="{70151CB7-E7DE-4917-B831-01DF9CE01306}"/>
          </ac:spMkLst>
        </pc:spChg>
        <pc:spChg chg="add del">
          <ac:chgData name="Kory Kinnear" userId="b392817e974f9bb3" providerId="LiveId" clId="{6E017BB8-9CEF-464F-B823-C515E8AE7C60}" dt="2023-02-21T18:41:10.744" v="1187" actId="26606"/>
          <ac:spMkLst>
            <pc:docMk/>
            <pc:sldMk cId="2177934430" sldId="260"/>
            <ac:spMk id="87" creationId="{A92A1116-1C84-41DF-B803-1F7B0883EC82}"/>
          </ac:spMkLst>
        </pc:spChg>
        <pc:picChg chg="add mod">
          <ac:chgData name="Kory Kinnear" userId="b392817e974f9bb3" providerId="LiveId" clId="{6E017BB8-9CEF-464F-B823-C515E8AE7C60}" dt="2023-02-21T18:41:16.554" v="1188" actId="26606"/>
          <ac:picMkLst>
            <pc:docMk/>
            <pc:sldMk cId="2177934430" sldId="260"/>
            <ac:picMk id="5" creationId="{51797F22-0DA4-EF78-56CA-68B03E4C539E}"/>
          </ac:picMkLst>
        </pc:picChg>
        <pc:picChg chg="del">
          <ac:chgData name="Kory Kinnear" userId="b392817e974f9bb3" providerId="LiveId" clId="{6E017BB8-9CEF-464F-B823-C515E8AE7C60}" dt="2023-02-21T18:38:24.974" v="999" actId="478"/>
          <ac:picMkLst>
            <pc:docMk/>
            <pc:sldMk cId="2177934430" sldId="260"/>
            <ac:picMk id="6" creationId="{A83119B8-2ACB-9A46-9776-3EF89C7C22A5}"/>
          </ac:picMkLst>
        </pc:picChg>
        <pc:picChg chg="del">
          <ac:chgData name="Kory Kinnear" userId="b392817e974f9bb3" providerId="LiveId" clId="{6E017BB8-9CEF-464F-B823-C515E8AE7C60}" dt="2023-02-21T18:38:23.395" v="998" actId="478"/>
          <ac:picMkLst>
            <pc:docMk/>
            <pc:sldMk cId="2177934430" sldId="260"/>
            <ac:picMk id="8" creationId="{78B2DE82-9B0E-F148-8793-1982328B8332}"/>
          </ac:picMkLst>
        </pc:picChg>
        <pc:picChg chg="add del">
          <ac:chgData name="Kory Kinnear" userId="b392817e974f9bb3" providerId="LiveId" clId="{6E017BB8-9CEF-464F-B823-C515E8AE7C60}" dt="2023-02-21T18:41:16.554" v="1188" actId="26606"/>
          <ac:picMkLst>
            <pc:docMk/>
            <pc:sldMk cId="2177934430" sldId="260"/>
            <ac:picMk id="59" creationId="{412E3267-7ABE-412B-8580-47EC0D1F61FE}"/>
          </ac:picMkLst>
        </pc:picChg>
        <pc:picChg chg="add del">
          <ac:chgData name="Kory Kinnear" userId="b392817e974f9bb3" providerId="LiveId" clId="{6E017BB8-9CEF-464F-B823-C515E8AE7C60}" dt="2023-02-21T18:41:16.554" v="1188" actId="26606"/>
          <ac:picMkLst>
            <pc:docMk/>
            <pc:sldMk cId="2177934430" sldId="260"/>
            <ac:picMk id="60" creationId="{20B62C5A-2250-4380-AB23-DB87446CCED0}"/>
          </ac:picMkLst>
        </pc:picChg>
        <pc:picChg chg="add del">
          <ac:chgData name="Kory Kinnear" userId="b392817e974f9bb3" providerId="LiveId" clId="{6E017BB8-9CEF-464F-B823-C515E8AE7C60}" dt="2023-02-21T18:41:16.554" v="1188" actId="26606"/>
          <ac:picMkLst>
            <pc:docMk/>
            <pc:sldMk cId="2177934430" sldId="260"/>
            <ac:picMk id="62" creationId="{D35DA97D-88F8-4249-B650-4FC9FD50A382}"/>
          </ac:picMkLst>
        </pc:picChg>
        <pc:picChg chg="add del">
          <ac:chgData name="Kory Kinnear" userId="b392817e974f9bb3" providerId="LiveId" clId="{6E017BB8-9CEF-464F-B823-C515E8AE7C60}" dt="2023-02-21T18:41:16.554" v="1188" actId="26606"/>
          <ac:picMkLst>
            <pc:docMk/>
            <pc:sldMk cId="2177934430" sldId="260"/>
            <ac:picMk id="63" creationId="{43F38673-6E30-4BAE-AC67-0B283EBF4291}"/>
          </ac:picMkLst>
        </pc:picChg>
        <pc:picChg chg="add">
          <ac:chgData name="Kory Kinnear" userId="b392817e974f9bb3" providerId="LiveId" clId="{6E017BB8-9CEF-464F-B823-C515E8AE7C60}" dt="2023-02-21T18:41:16.554" v="1188" actId="26606"/>
          <ac:picMkLst>
            <pc:docMk/>
            <pc:sldMk cId="2177934430" sldId="260"/>
            <ac:picMk id="66" creationId="{41B68C77-138E-4BF7-A276-BD0C78A4219F}"/>
          </ac:picMkLst>
        </pc:picChg>
        <pc:picChg chg="add">
          <ac:chgData name="Kory Kinnear" userId="b392817e974f9bb3" providerId="LiveId" clId="{6E017BB8-9CEF-464F-B823-C515E8AE7C60}" dt="2023-02-21T18:41:16.554" v="1188" actId="26606"/>
          <ac:picMkLst>
            <pc:docMk/>
            <pc:sldMk cId="2177934430" sldId="260"/>
            <ac:picMk id="67" creationId="{7C268552-D473-46ED-B1B8-422042C4DEF1}"/>
          </ac:picMkLst>
        </pc:picChg>
        <pc:picChg chg="add del">
          <ac:chgData name="Kory Kinnear" userId="b392817e974f9bb3" providerId="LiveId" clId="{6E017BB8-9CEF-464F-B823-C515E8AE7C60}" dt="2023-02-21T18:41:10.744" v="1187" actId="26606"/>
          <ac:picMkLst>
            <pc:docMk/>
            <pc:sldMk cId="2177934430" sldId="260"/>
            <ac:picMk id="69" creationId="{41B68C77-138E-4BF7-A276-BD0C78A4219F}"/>
          </ac:picMkLst>
        </pc:picChg>
        <pc:picChg chg="add">
          <ac:chgData name="Kory Kinnear" userId="b392817e974f9bb3" providerId="LiveId" clId="{6E017BB8-9CEF-464F-B823-C515E8AE7C60}" dt="2023-02-21T18:41:16.554" v="1188" actId="26606"/>
          <ac:picMkLst>
            <pc:docMk/>
            <pc:sldMk cId="2177934430" sldId="260"/>
            <ac:picMk id="70" creationId="{B9238B3E-24AA-439A-B527-6C5DF6D72145}"/>
          </ac:picMkLst>
        </pc:picChg>
        <pc:picChg chg="add del">
          <ac:chgData name="Kory Kinnear" userId="b392817e974f9bb3" providerId="LiveId" clId="{6E017BB8-9CEF-464F-B823-C515E8AE7C60}" dt="2023-02-21T18:41:10.744" v="1187" actId="26606"/>
          <ac:picMkLst>
            <pc:docMk/>
            <pc:sldMk cId="2177934430" sldId="260"/>
            <ac:picMk id="71" creationId="{7C268552-D473-46ED-B1B8-422042C4DEF1}"/>
          </ac:picMkLst>
        </pc:picChg>
        <pc:picChg chg="add">
          <ac:chgData name="Kory Kinnear" userId="b392817e974f9bb3" providerId="LiveId" clId="{6E017BB8-9CEF-464F-B823-C515E8AE7C60}" dt="2023-02-21T18:41:16.554" v="1188" actId="26606"/>
          <ac:picMkLst>
            <pc:docMk/>
            <pc:sldMk cId="2177934430" sldId="260"/>
            <ac:picMk id="72" creationId="{69F01145-BEA3-4CBF-AA21-10077B948CA8}"/>
          </ac:picMkLst>
        </pc:picChg>
        <pc:picChg chg="add del">
          <ac:chgData name="Kory Kinnear" userId="b392817e974f9bb3" providerId="LiveId" clId="{6E017BB8-9CEF-464F-B823-C515E8AE7C60}" dt="2023-02-21T18:41:10.744" v="1187" actId="26606"/>
          <ac:picMkLst>
            <pc:docMk/>
            <pc:sldMk cId="2177934430" sldId="260"/>
            <ac:picMk id="75" creationId="{B9238B3E-24AA-439A-B527-6C5DF6D72145}"/>
          </ac:picMkLst>
        </pc:picChg>
        <pc:picChg chg="add del">
          <ac:chgData name="Kory Kinnear" userId="b392817e974f9bb3" providerId="LiveId" clId="{6E017BB8-9CEF-464F-B823-C515E8AE7C60}" dt="2023-02-21T18:41:10.744" v="1187" actId="26606"/>
          <ac:picMkLst>
            <pc:docMk/>
            <pc:sldMk cId="2177934430" sldId="260"/>
            <ac:picMk id="77" creationId="{69F01145-BEA3-4CBF-AA21-10077B948CA8}"/>
          </ac:picMkLst>
        </pc:picChg>
      </pc:sldChg>
      <pc:sldChg chg="addSp delSp modSp mod">
        <pc:chgData name="Kory Kinnear" userId="b392817e974f9bb3" providerId="LiveId" clId="{6E017BB8-9CEF-464F-B823-C515E8AE7C60}" dt="2023-02-21T20:32:18.657" v="4068"/>
        <pc:sldMkLst>
          <pc:docMk/>
          <pc:sldMk cId="733211215" sldId="262"/>
        </pc:sldMkLst>
        <pc:spChg chg="mod">
          <ac:chgData name="Kory Kinnear" userId="b392817e974f9bb3" providerId="LiveId" clId="{6E017BB8-9CEF-464F-B823-C515E8AE7C60}" dt="2023-02-21T20:29:40.492" v="3729" actId="20577"/>
          <ac:spMkLst>
            <pc:docMk/>
            <pc:sldMk cId="733211215" sldId="262"/>
            <ac:spMk id="2" creationId="{036462C1-D696-B646-97F3-6A20976A643D}"/>
          </ac:spMkLst>
        </pc:spChg>
        <pc:spChg chg="mod">
          <ac:chgData name="Kory Kinnear" userId="b392817e974f9bb3" providerId="LiveId" clId="{6E017BB8-9CEF-464F-B823-C515E8AE7C60}" dt="2023-02-21T20:32:05.867" v="4066" actId="20577"/>
          <ac:spMkLst>
            <pc:docMk/>
            <pc:sldMk cId="733211215" sldId="262"/>
            <ac:spMk id="3" creationId="{995965F6-AD1E-064E-81F3-659072DD6E60}"/>
          </ac:spMkLst>
        </pc:spChg>
        <pc:spChg chg="add del mod">
          <ac:chgData name="Kory Kinnear" userId="b392817e974f9bb3" providerId="LiveId" clId="{6E017BB8-9CEF-464F-B823-C515E8AE7C60}" dt="2023-02-21T20:32:18.657" v="4068"/>
          <ac:spMkLst>
            <pc:docMk/>
            <pc:sldMk cId="733211215" sldId="262"/>
            <ac:spMk id="4" creationId="{B9E2DCD6-8E8A-7454-387F-016F0167CCC3}"/>
          </ac:spMkLst>
        </pc:spChg>
      </pc:sldChg>
      <pc:sldChg chg="addSp delSp modSp mod setBg setClrOvrMap">
        <pc:chgData name="Kory Kinnear" userId="b392817e974f9bb3" providerId="LiveId" clId="{6E017BB8-9CEF-464F-B823-C515E8AE7C60}" dt="2023-02-22T00:49:38.423" v="4311" actId="1076"/>
        <pc:sldMkLst>
          <pc:docMk/>
          <pc:sldMk cId="1258009972" sldId="264"/>
        </pc:sldMkLst>
        <pc:spChg chg="mod">
          <ac:chgData name="Kory Kinnear" userId="b392817e974f9bb3" providerId="LiveId" clId="{6E017BB8-9CEF-464F-B823-C515E8AE7C60}" dt="2023-02-22T00:49:25.099" v="4308" actId="26606"/>
          <ac:spMkLst>
            <pc:docMk/>
            <pc:sldMk cId="1258009972" sldId="264"/>
            <ac:spMk id="2" creationId="{3CA3D735-149B-6946-B9B9-C329FFA2843F}"/>
          </ac:spMkLst>
        </pc:spChg>
        <pc:spChg chg="mod ord">
          <ac:chgData name="Kory Kinnear" userId="b392817e974f9bb3" providerId="LiveId" clId="{6E017BB8-9CEF-464F-B823-C515E8AE7C60}" dt="2023-02-22T00:49:25.099" v="4308" actId="26606"/>
          <ac:spMkLst>
            <pc:docMk/>
            <pc:sldMk cId="1258009972" sldId="264"/>
            <ac:spMk id="3" creationId="{1FB6594F-4131-AE43-ABE6-5F997BCD7556}"/>
          </ac:spMkLst>
        </pc:spChg>
        <pc:spChg chg="add del">
          <ac:chgData name="Kory Kinnear" userId="b392817e974f9bb3" providerId="LiveId" clId="{6E017BB8-9CEF-464F-B823-C515E8AE7C60}" dt="2023-02-22T00:49:25.106" v="4309" actId="26606"/>
          <ac:spMkLst>
            <pc:docMk/>
            <pc:sldMk cId="1258009972" sldId="264"/>
            <ac:spMk id="11" creationId="{B4AAD3FD-83A5-4B89-9F8F-01B8870865BE}"/>
          </ac:spMkLst>
        </pc:spChg>
        <pc:spChg chg="add del">
          <ac:chgData name="Kory Kinnear" userId="b392817e974f9bb3" providerId="LiveId" clId="{6E017BB8-9CEF-464F-B823-C515E8AE7C60}" dt="2023-02-22T00:49:25.106" v="4309" actId="26606"/>
          <ac:spMkLst>
            <pc:docMk/>
            <pc:sldMk cId="1258009972" sldId="264"/>
            <ac:spMk id="13" creationId="{61752F1D-FC0F-4103-9584-630E643CCDA6}"/>
          </ac:spMkLst>
        </pc:spChg>
        <pc:spChg chg="add del">
          <ac:chgData name="Kory Kinnear" userId="b392817e974f9bb3" providerId="LiveId" clId="{6E017BB8-9CEF-464F-B823-C515E8AE7C60}" dt="2023-02-22T00:49:25.106" v="4309" actId="26606"/>
          <ac:spMkLst>
            <pc:docMk/>
            <pc:sldMk cId="1258009972" sldId="264"/>
            <ac:spMk id="15" creationId="{70151CB7-E7DE-4917-B831-01DF9CE01306}"/>
          </ac:spMkLst>
        </pc:spChg>
        <pc:spChg chg="add del">
          <ac:chgData name="Kory Kinnear" userId="b392817e974f9bb3" providerId="LiveId" clId="{6E017BB8-9CEF-464F-B823-C515E8AE7C60}" dt="2023-02-22T00:49:25.106" v="4309" actId="26606"/>
          <ac:spMkLst>
            <pc:docMk/>
            <pc:sldMk cId="1258009972" sldId="264"/>
            <ac:spMk id="17" creationId="{A92A1116-1C84-41DF-B803-1F7B0883EC82}"/>
          </ac:spMkLst>
        </pc:spChg>
        <pc:spChg chg="add del">
          <ac:chgData name="Kory Kinnear" userId="b392817e974f9bb3" providerId="LiveId" clId="{6E017BB8-9CEF-464F-B823-C515E8AE7C60}" dt="2023-02-22T00:49:17.631" v="4306" actId="26606"/>
          <ac:spMkLst>
            <pc:docMk/>
            <pc:sldMk cId="1258009972" sldId="264"/>
            <ac:spMk id="22" creationId="{49076D5E-68ED-4CD1-A04F-E7934EBFAAD9}"/>
          </ac:spMkLst>
        </pc:spChg>
        <pc:spChg chg="add del">
          <ac:chgData name="Kory Kinnear" userId="b392817e974f9bb3" providerId="LiveId" clId="{6E017BB8-9CEF-464F-B823-C515E8AE7C60}" dt="2023-02-22T00:49:17.631" v="4306" actId="26606"/>
          <ac:spMkLst>
            <pc:docMk/>
            <pc:sldMk cId="1258009972" sldId="264"/>
            <ac:spMk id="24" creationId="{21BE0A6B-EBF8-4301-B1AE-F6A1C4003E2A}"/>
          </ac:spMkLst>
        </pc:spChg>
        <pc:spChg chg="add del">
          <ac:chgData name="Kory Kinnear" userId="b392817e974f9bb3" providerId="LiveId" clId="{6E017BB8-9CEF-464F-B823-C515E8AE7C60}" dt="2023-02-22T00:49:17.631" v="4306" actId="26606"/>
          <ac:spMkLst>
            <pc:docMk/>
            <pc:sldMk cId="1258009972" sldId="264"/>
            <ac:spMk id="26" creationId="{03C06118-B3FE-4B51-80A1-B82C2E9FF970}"/>
          </ac:spMkLst>
        </pc:spChg>
        <pc:spChg chg="add del">
          <ac:chgData name="Kory Kinnear" userId="b392817e974f9bb3" providerId="LiveId" clId="{6E017BB8-9CEF-464F-B823-C515E8AE7C60}" dt="2023-02-22T00:49:17.631" v="4306" actId="26606"/>
          <ac:spMkLst>
            <pc:docMk/>
            <pc:sldMk cId="1258009972" sldId="264"/>
            <ac:spMk id="28" creationId="{172BE3F8-96D6-4535-9AE4-694DC4F5B13F}"/>
          </ac:spMkLst>
        </pc:spChg>
        <pc:spChg chg="add del">
          <ac:chgData name="Kory Kinnear" userId="b392817e974f9bb3" providerId="LiveId" clId="{6E017BB8-9CEF-464F-B823-C515E8AE7C60}" dt="2023-02-22T00:49:25.099" v="4308" actId="26606"/>
          <ac:spMkLst>
            <pc:docMk/>
            <pc:sldMk cId="1258009972" sldId="264"/>
            <ac:spMk id="30" creationId="{9922B851-6B16-415F-9600-DB0E665C54FD}"/>
          </ac:spMkLst>
        </pc:spChg>
        <pc:spChg chg="add del">
          <ac:chgData name="Kory Kinnear" userId="b392817e974f9bb3" providerId="LiveId" clId="{6E017BB8-9CEF-464F-B823-C515E8AE7C60}" dt="2023-02-22T00:49:25.099" v="4308" actId="26606"/>
          <ac:spMkLst>
            <pc:docMk/>
            <pc:sldMk cId="1258009972" sldId="264"/>
            <ac:spMk id="31" creationId="{FAA2B0B0-E6D1-4F97-A03B-5B9DC568AABC}"/>
          </ac:spMkLst>
        </pc:spChg>
        <pc:spChg chg="add del">
          <ac:chgData name="Kory Kinnear" userId="b392817e974f9bb3" providerId="LiveId" clId="{6E017BB8-9CEF-464F-B823-C515E8AE7C60}" dt="2023-02-22T00:49:25.099" v="4308" actId="26606"/>
          <ac:spMkLst>
            <pc:docMk/>
            <pc:sldMk cId="1258009972" sldId="264"/>
            <ac:spMk id="32" creationId="{7067A410-38E7-4862-BC25-A40927006E3A}"/>
          </ac:spMkLst>
        </pc:spChg>
        <pc:spChg chg="add del">
          <ac:chgData name="Kory Kinnear" userId="b392817e974f9bb3" providerId="LiveId" clId="{6E017BB8-9CEF-464F-B823-C515E8AE7C60}" dt="2023-02-22T00:49:25.099" v="4308" actId="26606"/>
          <ac:spMkLst>
            <pc:docMk/>
            <pc:sldMk cId="1258009972" sldId="264"/>
            <ac:spMk id="33" creationId="{95E21D77-54D4-42F2-9F79-B4B22CCA1C68}"/>
          </ac:spMkLst>
        </pc:spChg>
        <pc:spChg chg="add">
          <ac:chgData name="Kory Kinnear" userId="b392817e974f9bb3" providerId="LiveId" clId="{6E017BB8-9CEF-464F-B823-C515E8AE7C60}" dt="2023-02-22T00:49:25.106" v="4309" actId="26606"/>
          <ac:spMkLst>
            <pc:docMk/>
            <pc:sldMk cId="1258009972" sldId="264"/>
            <ac:spMk id="35" creationId="{B4AAD3FD-83A5-4B89-9F8F-01B8870865BE}"/>
          </ac:spMkLst>
        </pc:spChg>
        <pc:spChg chg="add">
          <ac:chgData name="Kory Kinnear" userId="b392817e974f9bb3" providerId="LiveId" clId="{6E017BB8-9CEF-464F-B823-C515E8AE7C60}" dt="2023-02-22T00:49:25.106" v="4309" actId="26606"/>
          <ac:spMkLst>
            <pc:docMk/>
            <pc:sldMk cId="1258009972" sldId="264"/>
            <ac:spMk id="36" creationId="{61752F1D-FC0F-4103-9584-630E643CCDA6}"/>
          </ac:spMkLst>
        </pc:spChg>
        <pc:spChg chg="add">
          <ac:chgData name="Kory Kinnear" userId="b392817e974f9bb3" providerId="LiveId" clId="{6E017BB8-9CEF-464F-B823-C515E8AE7C60}" dt="2023-02-22T00:49:25.106" v="4309" actId="26606"/>
          <ac:spMkLst>
            <pc:docMk/>
            <pc:sldMk cId="1258009972" sldId="264"/>
            <ac:spMk id="37" creationId="{70151CB7-E7DE-4917-B831-01DF9CE01306}"/>
          </ac:spMkLst>
        </pc:spChg>
        <pc:spChg chg="add">
          <ac:chgData name="Kory Kinnear" userId="b392817e974f9bb3" providerId="LiveId" clId="{6E017BB8-9CEF-464F-B823-C515E8AE7C60}" dt="2023-02-22T00:49:25.106" v="4309" actId="26606"/>
          <ac:spMkLst>
            <pc:docMk/>
            <pc:sldMk cId="1258009972" sldId="264"/>
            <ac:spMk id="38" creationId="{A92A1116-1C84-41DF-B803-1F7B0883EC82}"/>
          </ac:spMkLst>
        </pc:spChg>
        <pc:picChg chg="del">
          <ac:chgData name="Kory Kinnear" userId="b392817e974f9bb3" providerId="LiveId" clId="{6E017BB8-9CEF-464F-B823-C515E8AE7C60}" dt="2023-02-22T00:46:46.835" v="4270" actId="478"/>
          <ac:picMkLst>
            <pc:docMk/>
            <pc:sldMk cId="1258009972" sldId="264"/>
            <ac:picMk id="4" creationId="{C4EBD907-DDD6-4D44-BC2D-18F894FF499C}"/>
          </ac:picMkLst>
        </pc:picChg>
        <pc:picChg chg="add mod">
          <ac:chgData name="Kory Kinnear" userId="b392817e974f9bb3" providerId="LiveId" clId="{6E017BB8-9CEF-464F-B823-C515E8AE7C60}" dt="2023-02-22T00:49:38.423" v="4311" actId="1076"/>
          <ac:picMkLst>
            <pc:docMk/>
            <pc:sldMk cId="1258009972" sldId="264"/>
            <ac:picMk id="6" creationId="{F46E5825-F502-2999-86ED-83F053298027}"/>
          </ac:picMkLst>
        </pc:picChg>
      </pc:sldChg>
      <pc:sldChg chg="addSp delSp modSp del mod">
        <pc:chgData name="Kory Kinnear" userId="b392817e974f9bb3" providerId="LiveId" clId="{6E017BB8-9CEF-464F-B823-C515E8AE7C60}" dt="2023-02-21T19:23:18.703" v="2448" actId="2696"/>
        <pc:sldMkLst>
          <pc:docMk/>
          <pc:sldMk cId="127172160" sldId="265"/>
        </pc:sldMkLst>
        <pc:spChg chg="mod">
          <ac:chgData name="Kory Kinnear" userId="b392817e974f9bb3" providerId="LiveId" clId="{6E017BB8-9CEF-464F-B823-C515E8AE7C60}" dt="2023-02-21T19:23:10.154" v="2447" actId="20577"/>
          <ac:spMkLst>
            <pc:docMk/>
            <pc:sldMk cId="127172160" sldId="265"/>
            <ac:spMk id="2" creationId="{296CA22D-BEC8-084B-98BD-7A6FCACD23D5}"/>
          </ac:spMkLst>
        </pc:spChg>
        <pc:spChg chg="del">
          <ac:chgData name="Kory Kinnear" userId="b392817e974f9bb3" providerId="LiveId" clId="{6E017BB8-9CEF-464F-B823-C515E8AE7C60}" dt="2023-02-21T19:09:47.846" v="2031" actId="478"/>
          <ac:spMkLst>
            <pc:docMk/>
            <pc:sldMk cId="127172160" sldId="265"/>
            <ac:spMk id="3" creationId="{AC27843F-005A-D845-9E48-ED58663A6F86}"/>
          </ac:spMkLst>
        </pc:spChg>
        <pc:spChg chg="del mod">
          <ac:chgData name="Kory Kinnear" userId="b392817e974f9bb3" providerId="LiveId" clId="{6E017BB8-9CEF-464F-B823-C515E8AE7C60}" dt="2023-02-21T19:09:42.576" v="2030" actId="478"/>
          <ac:spMkLst>
            <pc:docMk/>
            <pc:sldMk cId="127172160" sldId="265"/>
            <ac:spMk id="4" creationId="{EA5FCBBC-F0C2-764A-B5BC-9577D44E83D3}"/>
          </ac:spMkLst>
        </pc:spChg>
        <pc:spChg chg="del">
          <ac:chgData name="Kory Kinnear" userId="b392817e974f9bb3" providerId="LiveId" clId="{6E017BB8-9CEF-464F-B823-C515E8AE7C60}" dt="2023-02-21T19:09:31.538" v="2025" actId="478"/>
          <ac:spMkLst>
            <pc:docMk/>
            <pc:sldMk cId="127172160" sldId="265"/>
            <ac:spMk id="5" creationId="{221149AC-BF30-3A4F-AAE4-F4D22EEEB4F4}"/>
          </ac:spMkLst>
        </pc:spChg>
        <pc:spChg chg="del">
          <ac:chgData name="Kory Kinnear" userId="b392817e974f9bb3" providerId="LiveId" clId="{6E017BB8-9CEF-464F-B823-C515E8AE7C60}" dt="2023-02-21T19:09:24.190" v="2023" actId="478"/>
          <ac:spMkLst>
            <pc:docMk/>
            <pc:sldMk cId="127172160" sldId="265"/>
            <ac:spMk id="6" creationId="{189A6154-505D-714D-B717-8C185A56F355}"/>
          </ac:spMkLst>
        </pc:spChg>
        <pc:spChg chg="del mod">
          <ac:chgData name="Kory Kinnear" userId="b392817e974f9bb3" providerId="LiveId" clId="{6E017BB8-9CEF-464F-B823-C515E8AE7C60}" dt="2023-02-21T19:09:33.169" v="2026" actId="478"/>
          <ac:spMkLst>
            <pc:docMk/>
            <pc:sldMk cId="127172160" sldId="265"/>
            <ac:spMk id="7" creationId="{6E40BEB8-5204-3741-9984-65773DEF74B5}"/>
          </ac:spMkLst>
        </pc:spChg>
        <pc:spChg chg="add del mod">
          <ac:chgData name="Kory Kinnear" userId="b392817e974f9bb3" providerId="LiveId" clId="{6E017BB8-9CEF-464F-B823-C515E8AE7C60}" dt="2023-02-21T19:09:40.323" v="2029" actId="478"/>
          <ac:spMkLst>
            <pc:docMk/>
            <pc:sldMk cId="127172160" sldId="265"/>
            <ac:spMk id="12" creationId="{2EBFC141-4C0B-DEEE-5653-685A39A01092}"/>
          </ac:spMkLst>
        </pc:spChg>
        <pc:spChg chg="add del mod">
          <ac:chgData name="Kory Kinnear" userId="b392817e974f9bb3" providerId="LiveId" clId="{6E017BB8-9CEF-464F-B823-C515E8AE7C60}" dt="2023-02-21T19:09:37.707" v="2028" actId="478"/>
          <ac:spMkLst>
            <pc:docMk/>
            <pc:sldMk cId="127172160" sldId="265"/>
            <ac:spMk id="15" creationId="{0C606233-0958-E292-FB75-AF3D68C0920C}"/>
          </ac:spMkLst>
        </pc:spChg>
        <pc:spChg chg="add del mod">
          <ac:chgData name="Kory Kinnear" userId="b392817e974f9bb3" providerId="LiveId" clId="{6E017BB8-9CEF-464F-B823-C515E8AE7C60}" dt="2023-02-21T19:09:35.877" v="2027" actId="478"/>
          <ac:spMkLst>
            <pc:docMk/>
            <pc:sldMk cId="127172160" sldId="265"/>
            <ac:spMk id="17" creationId="{6FF6CF2E-F0A9-C0C7-E9C7-98A066BFDBC2}"/>
          </ac:spMkLst>
        </pc:spChg>
        <pc:spChg chg="add del mod">
          <ac:chgData name="Kory Kinnear" userId="b392817e974f9bb3" providerId="LiveId" clId="{6E017BB8-9CEF-464F-B823-C515E8AE7C60}" dt="2023-02-21T19:09:51.461" v="2033" actId="478"/>
          <ac:spMkLst>
            <pc:docMk/>
            <pc:sldMk cId="127172160" sldId="265"/>
            <ac:spMk id="19" creationId="{B3AB1C1B-42B4-2ABC-2491-B0F5A20602E7}"/>
          </ac:spMkLst>
        </pc:spChg>
        <pc:spChg chg="add del mod">
          <ac:chgData name="Kory Kinnear" userId="b392817e974f9bb3" providerId="LiveId" clId="{6E017BB8-9CEF-464F-B823-C515E8AE7C60}" dt="2023-02-21T19:09:49.314" v="2032" actId="478"/>
          <ac:spMkLst>
            <pc:docMk/>
            <pc:sldMk cId="127172160" sldId="265"/>
            <ac:spMk id="21" creationId="{1B992EE6-6E18-23CE-4438-E336544CEF62}"/>
          </ac:spMkLst>
        </pc:spChg>
        <pc:picChg chg="add del mod">
          <ac:chgData name="Kory Kinnear" userId="b392817e974f9bb3" providerId="LiveId" clId="{6E017BB8-9CEF-464F-B823-C515E8AE7C60}" dt="2023-02-21T19:05:33.238" v="2001" actId="478"/>
          <ac:picMkLst>
            <pc:docMk/>
            <pc:sldMk cId="127172160" sldId="265"/>
            <ac:picMk id="9" creationId="{B9FC6000-6EE0-F9C3-B3B9-F222354233EE}"/>
          </ac:picMkLst>
        </pc:picChg>
        <pc:picChg chg="del">
          <ac:chgData name="Kory Kinnear" userId="b392817e974f9bb3" providerId="LiveId" clId="{6E017BB8-9CEF-464F-B823-C515E8AE7C60}" dt="2023-02-21T19:05:46.187" v="2002" actId="478"/>
          <ac:picMkLst>
            <pc:docMk/>
            <pc:sldMk cId="127172160" sldId="265"/>
            <ac:picMk id="11" creationId="{BDEB99C2-85AC-7444-A201-B18CEE6B8A61}"/>
          </ac:picMkLst>
        </pc:picChg>
        <pc:picChg chg="del">
          <ac:chgData name="Kory Kinnear" userId="b392817e974f9bb3" providerId="LiveId" clId="{6E017BB8-9CEF-464F-B823-C515E8AE7C60}" dt="2023-02-21T19:05:48.045" v="2003" actId="478"/>
          <ac:picMkLst>
            <pc:docMk/>
            <pc:sldMk cId="127172160" sldId="265"/>
            <ac:picMk id="13" creationId="{326D5DD1-3869-FC44-8B97-F2087347F0F3}"/>
          </ac:picMkLst>
        </pc:picChg>
      </pc:sldChg>
      <pc:sldChg chg="modSp mod">
        <pc:chgData name="Kory Kinnear" userId="b392817e974f9bb3" providerId="LiveId" clId="{6E017BB8-9CEF-464F-B823-C515E8AE7C60}" dt="2023-02-21T19:50:46.100" v="3104" actId="20577"/>
        <pc:sldMkLst>
          <pc:docMk/>
          <pc:sldMk cId="1825005327" sldId="267"/>
        </pc:sldMkLst>
        <pc:spChg chg="mod">
          <ac:chgData name="Kory Kinnear" userId="b392817e974f9bb3" providerId="LiveId" clId="{6E017BB8-9CEF-464F-B823-C515E8AE7C60}" dt="2023-02-21T19:50:46.100" v="3104" actId="20577"/>
          <ac:spMkLst>
            <pc:docMk/>
            <pc:sldMk cId="1825005327" sldId="267"/>
            <ac:spMk id="2" creationId="{959BE5E9-45AD-9340-A494-8EA9AE8AC6B4}"/>
          </ac:spMkLst>
        </pc:spChg>
      </pc:sldChg>
      <pc:sldChg chg="del">
        <pc:chgData name="Kory Kinnear" userId="b392817e974f9bb3" providerId="LiveId" clId="{6E017BB8-9CEF-464F-B823-C515E8AE7C60}" dt="2023-02-21T19:25:18.743" v="2502" actId="2696"/>
        <pc:sldMkLst>
          <pc:docMk/>
          <pc:sldMk cId="3595179798" sldId="268"/>
        </pc:sldMkLst>
      </pc:sldChg>
      <pc:sldChg chg="del">
        <pc:chgData name="Kory Kinnear" userId="b392817e974f9bb3" providerId="LiveId" clId="{6E017BB8-9CEF-464F-B823-C515E8AE7C60}" dt="2023-02-21T19:50:41.037" v="3097" actId="2696"/>
        <pc:sldMkLst>
          <pc:docMk/>
          <pc:sldMk cId="261837669" sldId="269"/>
        </pc:sldMkLst>
      </pc:sldChg>
      <pc:sldChg chg="addSp delSp modSp mod setBg setClrOvrMap">
        <pc:chgData name="Kory Kinnear" userId="b392817e974f9bb3" providerId="LiveId" clId="{6E017BB8-9CEF-464F-B823-C515E8AE7C60}" dt="2023-02-21T19:03:19.160" v="1995" actId="20577"/>
        <pc:sldMkLst>
          <pc:docMk/>
          <pc:sldMk cId="3400164653" sldId="274"/>
        </pc:sldMkLst>
        <pc:spChg chg="mod">
          <ac:chgData name="Kory Kinnear" userId="b392817e974f9bb3" providerId="LiveId" clId="{6E017BB8-9CEF-464F-B823-C515E8AE7C60}" dt="2023-02-21T19:01:21.902" v="1896" actId="255"/>
          <ac:spMkLst>
            <pc:docMk/>
            <pc:sldMk cId="3400164653" sldId="274"/>
            <ac:spMk id="2" creationId="{D83A781D-EFD2-A745-B667-15B868139B37}"/>
          </ac:spMkLst>
        </pc:spChg>
        <pc:spChg chg="add mod ord">
          <ac:chgData name="Kory Kinnear" userId="b392817e974f9bb3" providerId="LiveId" clId="{6E017BB8-9CEF-464F-B823-C515E8AE7C60}" dt="2023-02-21T19:03:19.160" v="1995" actId="20577"/>
          <ac:spMkLst>
            <pc:docMk/>
            <pc:sldMk cId="3400164653" sldId="274"/>
            <ac:spMk id="3" creationId="{521539E1-870C-BC20-C1D2-C8258409CF0E}"/>
          </ac:spMkLst>
        </pc:spChg>
        <pc:spChg chg="add del">
          <ac:chgData name="Kory Kinnear" userId="b392817e974f9bb3" providerId="LiveId" clId="{6E017BB8-9CEF-464F-B823-C515E8AE7C60}" dt="2023-02-21T19:00:14.532" v="1865" actId="26606"/>
          <ac:spMkLst>
            <pc:docMk/>
            <pc:sldMk cId="3400164653" sldId="274"/>
            <ac:spMk id="14" creationId="{4AC0CD9D-7610-4620-93B4-798CCD9AB581}"/>
          </ac:spMkLst>
        </pc:spChg>
        <pc:spChg chg="add del">
          <ac:chgData name="Kory Kinnear" userId="b392817e974f9bb3" providerId="LiveId" clId="{6E017BB8-9CEF-464F-B823-C515E8AE7C60}" dt="2023-02-21T19:00:14.532" v="1865" actId="26606"/>
          <ac:spMkLst>
            <pc:docMk/>
            <pc:sldMk cId="3400164653" sldId="274"/>
            <ac:spMk id="20" creationId="{DE4D62F9-188E-4530-84C2-24BDEE4BEB82}"/>
          </ac:spMkLst>
        </pc:spChg>
        <pc:spChg chg="add del">
          <ac:chgData name="Kory Kinnear" userId="b392817e974f9bb3" providerId="LiveId" clId="{6E017BB8-9CEF-464F-B823-C515E8AE7C60}" dt="2023-02-21T19:00:14.532" v="1865" actId="26606"/>
          <ac:spMkLst>
            <pc:docMk/>
            <pc:sldMk cId="3400164653" sldId="274"/>
            <ac:spMk id="22" creationId="{04A3DA6D-FED2-4369-9ACD-B578C8790D66}"/>
          </ac:spMkLst>
        </pc:spChg>
        <pc:spChg chg="add del">
          <ac:chgData name="Kory Kinnear" userId="b392817e974f9bb3" providerId="LiveId" clId="{6E017BB8-9CEF-464F-B823-C515E8AE7C60}" dt="2023-02-21T19:00:14.532" v="1865" actId="26606"/>
          <ac:spMkLst>
            <pc:docMk/>
            <pc:sldMk cId="3400164653" sldId="274"/>
            <ac:spMk id="24" creationId="{163C72DE-4C01-4F6C-9020-327690ADA850}"/>
          </ac:spMkLst>
        </pc:spChg>
        <pc:spChg chg="add del">
          <ac:chgData name="Kory Kinnear" userId="b392817e974f9bb3" providerId="LiveId" clId="{6E017BB8-9CEF-464F-B823-C515E8AE7C60}" dt="2023-02-21T19:00:14.532" v="1865" actId="26606"/>
          <ac:spMkLst>
            <pc:docMk/>
            <pc:sldMk cId="3400164653" sldId="274"/>
            <ac:spMk id="26" creationId="{5627181E-8B3E-4EFB-8F43-17296B86C0D6}"/>
          </ac:spMkLst>
        </pc:spChg>
        <pc:spChg chg="add del">
          <ac:chgData name="Kory Kinnear" userId="b392817e974f9bb3" providerId="LiveId" clId="{6E017BB8-9CEF-464F-B823-C515E8AE7C60}" dt="2023-02-21T19:00:14.532" v="1865" actId="26606"/>
          <ac:spMkLst>
            <pc:docMk/>
            <pc:sldMk cId="3400164653" sldId="274"/>
            <ac:spMk id="28" creationId="{2E45DBDE-EAD7-4DEE-B77D-577BBB0A1318}"/>
          </ac:spMkLst>
        </pc:spChg>
        <pc:spChg chg="add">
          <ac:chgData name="Kory Kinnear" userId="b392817e974f9bb3" providerId="LiveId" clId="{6E017BB8-9CEF-464F-B823-C515E8AE7C60}" dt="2023-02-21T19:00:14.574" v="1866" actId="26606"/>
          <ac:spMkLst>
            <pc:docMk/>
            <pc:sldMk cId="3400164653" sldId="274"/>
            <ac:spMk id="32" creationId="{4AC0CD9D-7610-4620-93B4-798CCD9AB581}"/>
          </ac:spMkLst>
        </pc:spChg>
        <pc:spChg chg="add">
          <ac:chgData name="Kory Kinnear" userId="b392817e974f9bb3" providerId="LiveId" clId="{6E017BB8-9CEF-464F-B823-C515E8AE7C60}" dt="2023-02-21T19:00:14.574" v="1866" actId="26606"/>
          <ac:spMkLst>
            <pc:docMk/>
            <pc:sldMk cId="3400164653" sldId="274"/>
            <ac:spMk id="35" creationId="{DE4D62F9-188E-4530-84C2-24BDEE4BEB82}"/>
          </ac:spMkLst>
        </pc:spChg>
        <pc:spChg chg="add">
          <ac:chgData name="Kory Kinnear" userId="b392817e974f9bb3" providerId="LiveId" clId="{6E017BB8-9CEF-464F-B823-C515E8AE7C60}" dt="2023-02-21T19:00:14.574" v="1866" actId="26606"/>
          <ac:spMkLst>
            <pc:docMk/>
            <pc:sldMk cId="3400164653" sldId="274"/>
            <ac:spMk id="36" creationId="{B4AAD3FD-83A5-4B89-9F8F-01B8870865BE}"/>
          </ac:spMkLst>
        </pc:spChg>
        <pc:spChg chg="add">
          <ac:chgData name="Kory Kinnear" userId="b392817e974f9bb3" providerId="LiveId" clId="{6E017BB8-9CEF-464F-B823-C515E8AE7C60}" dt="2023-02-21T19:00:14.574" v="1866" actId="26606"/>
          <ac:spMkLst>
            <pc:docMk/>
            <pc:sldMk cId="3400164653" sldId="274"/>
            <ac:spMk id="37" creationId="{61752F1D-FC0F-4103-9584-630E643CCDA6}"/>
          </ac:spMkLst>
        </pc:spChg>
        <pc:spChg chg="add">
          <ac:chgData name="Kory Kinnear" userId="b392817e974f9bb3" providerId="LiveId" clId="{6E017BB8-9CEF-464F-B823-C515E8AE7C60}" dt="2023-02-21T19:00:14.574" v="1866" actId="26606"/>
          <ac:spMkLst>
            <pc:docMk/>
            <pc:sldMk cId="3400164653" sldId="274"/>
            <ac:spMk id="38" creationId="{70151CB7-E7DE-4917-B831-01DF9CE01306}"/>
          </ac:spMkLst>
        </pc:spChg>
        <pc:spChg chg="add">
          <ac:chgData name="Kory Kinnear" userId="b392817e974f9bb3" providerId="LiveId" clId="{6E017BB8-9CEF-464F-B823-C515E8AE7C60}" dt="2023-02-21T19:00:14.574" v="1866" actId="26606"/>
          <ac:spMkLst>
            <pc:docMk/>
            <pc:sldMk cId="3400164653" sldId="274"/>
            <ac:spMk id="39" creationId="{A92A1116-1C84-41DF-B803-1F7B0883EC82}"/>
          </ac:spMkLst>
        </pc:spChg>
        <pc:picChg chg="add mod">
          <ac:chgData name="Kory Kinnear" userId="b392817e974f9bb3" providerId="LiveId" clId="{6E017BB8-9CEF-464F-B823-C515E8AE7C60}" dt="2023-02-21T19:00:20.841" v="1868" actId="1076"/>
          <ac:picMkLst>
            <pc:docMk/>
            <pc:sldMk cId="3400164653" sldId="274"/>
            <ac:picMk id="5" creationId="{12800B73-A738-43D9-5E2E-DFBA762F18CB}"/>
          </ac:picMkLst>
        </pc:picChg>
        <pc:picChg chg="add del">
          <ac:chgData name="Kory Kinnear" userId="b392817e974f9bb3" providerId="LiveId" clId="{6E017BB8-9CEF-464F-B823-C515E8AE7C60}" dt="2023-02-21T19:00:14.532" v="1865" actId="26606"/>
          <ac:picMkLst>
            <pc:docMk/>
            <pc:sldMk cId="3400164653" sldId="274"/>
            <ac:picMk id="7" creationId="{41B68C77-138E-4BF7-A276-BD0C78A4219F}"/>
          </ac:picMkLst>
        </pc:picChg>
        <pc:picChg chg="add del">
          <ac:chgData name="Kory Kinnear" userId="b392817e974f9bb3" providerId="LiveId" clId="{6E017BB8-9CEF-464F-B823-C515E8AE7C60}" dt="2023-02-21T19:00:14.532" v="1865" actId="26606"/>
          <ac:picMkLst>
            <pc:docMk/>
            <pc:sldMk cId="3400164653" sldId="274"/>
            <ac:picMk id="12" creationId="{7C268552-D473-46ED-B1B8-422042C4DEF1}"/>
          </ac:picMkLst>
        </pc:picChg>
        <pc:picChg chg="add del">
          <ac:chgData name="Kory Kinnear" userId="b392817e974f9bb3" providerId="LiveId" clId="{6E017BB8-9CEF-464F-B823-C515E8AE7C60}" dt="2023-02-21T19:00:14.532" v="1865" actId="26606"/>
          <ac:picMkLst>
            <pc:docMk/>
            <pc:sldMk cId="3400164653" sldId="274"/>
            <ac:picMk id="16" creationId="{B9238B3E-24AA-439A-B527-6C5DF6D72145}"/>
          </ac:picMkLst>
        </pc:picChg>
        <pc:picChg chg="add del">
          <ac:chgData name="Kory Kinnear" userId="b392817e974f9bb3" providerId="LiveId" clId="{6E017BB8-9CEF-464F-B823-C515E8AE7C60}" dt="2023-02-21T19:00:14.532" v="1865" actId="26606"/>
          <ac:picMkLst>
            <pc:docMk/>
            <pc:sldMk cId="3400164653" sldId="274"/>
            <ac:picMk id="18" creationId="{69F01145-BEA3-4CBF-AA21-10077B948CA8}"/>
          </ac:picMkLst>
        </pc:picChg>
        <pc:picChg chg="add">
          <ac:chgData name="Kory Kinnear" userId="b392817e974f9bb3" providerId="LiveId" clId="{6E017BB8-9CEF-464F-B823-C515E8AE7C60}" dt="2023-02-21T19:00:14.574" v="1866" actId="26606"/>
          <ac:picMkLst>
            <pc:docMk/>
            <pc:sldMk cId="3400164653" sldId="274"/>
            <ac:picMk id="30" creationId="{41B68C77-138E-4BF7-A276-BD0C78A4219F}"/>
          </ac:picMkLst>
        </pc:picChg>
        <pc:picChg chg="add">
          <ac:chgData name="Kory Kinnear" userId="b392817e974f9bb3" providerId="LiveId" clId="{6E017BB8-9CEF-464F-B823-C515E8AE7C60}" dt="2023-02-21T19:00:14.574" v="1866" actId="26606"/>
          <ac:picMkLst>
            <pc:docMk/>
            <pc:sldMk cId="3400164653" sldId="274"/>
            <ac:picMk id="31" creationId="{7C268552-D473-46ED-B1B8-422042C4DEF1}"/>
          </ac:picMkLst>
        </pc:picChg>
        <pc:picChg chg="add">
          <ac:chgData name="Kory Kinnear" userId="b392817e974f9bb3" providerId="LiveId" clId="{6E017BB8-9CEF-464F-B823-C515E8AE7C60}" dt="2023-02-21T19:00:14.574" v="1866" actId="26606"/>
          <ac:picMkLst>
            <pc:docMk/>
            <pc:sldMk cId="3400164653" sldId="274"/>
            <ac:picMk id="33" creationId="{B9238B3E-24AA-439A-B527-6C5DF6D72145}"/>
          </ac:picMkLst>
        </pc:picChg>
        <pc:picChg chg="add">
          <ac:chgData name="Kory Kinnear" userId="b392817e974f9bb3" providerId="LiveId" clId="{6E017BB8-9CEF-464F-B823-C515E8AE7C60}" dt="2023-02-21T19:00:14.574" v="1866" actId="26606"/>
          <ac:picMkLst>
            <pc:docMk/>
            <pc:sldMk cId="3400164653" sldId="274"/>
            <ac:picMk id="34" creationId="{69F01145-BEA3-4CBF-AA21-10077B948CA8}"/>
          </ac:picMkLst>
        </pc:picChg>
        <pc:picChg chg="add del mod">
          <ac:chgData name="Kory Kinnear" userId="b392817e974f9bb3" providerId="LiveId" clId="{6E017BB8-9CEF-464F-B823-C515E8AE7C60}" dt="2023-02-21T18:56:17.601" v="1858" actId="478"/>
          <ac:picMkLst>
            <pc:docMk/>
            <pc:sldMk cId="3400164653" sldId="274"/>
            <ac:picMk id="4098" creationId="{5F40CF68-2703-9AF5-0D58-DCEB5622B235}"/>
          </ac:picMkLst>
        </pc:picChg>
      </pc:sldChg>
      <pc:sldChg chg="addSp modSp add mod ord setBg">
        <pc:chgData name="Kory Kinnear" userId="b392817e974f9bb3" providerId="LiveId" clId="{6E017BB8-9CEF-464F-B823-C515E8AE7C60}" dt="2023-02-22T00:50:27.654" v="4312" actId="14100"/>
        <pc:sldMkLst>
          <pc:docMk/>
          <pc:sldMk cId="521940126" sldId="275"/>
        </pc:sldMkLst>
        <pc:spChg chg="mod">
          <ac:chgData name="Kory Kinnear" userId="b392817e974f9bb3" providerId="LiveId" clId="{6E017BB8-9CEF-464F-B823-C515E8AE7C60}" dt="2023-02-22T00:37:56.720" v="4269" actId="26606"/>
          <ac:spMkLst>
            <pc:docMk/>
            <pc:sldMk cId="521940126" sldId="275"/>
            <ac:spMk id="2" creationId="{27CD6319-CB9E-5F4A-A541-5B5BE31325D2}"/>
          </ac:spMkLst>
        </pc:spChg>
        <pc:spChg chg="mod">
          <ac:chgData name="Kory Kinnear" userId="b392817e974f9bb3" providerId="LiveId" clId="{6E017BB8-9CEF-464F-B823-C515E8AE7C60}" dt="2023-02-22T00:37:56.720" v="4269" actId="26606"/>
          <ac:spMkLst>
            <pc:docMk/>
            <pc:sldMk cId="521940126" sldId="275"/>
            <ac:spMk id="3" creationId="{C4A0D443-AB6B-B142-BBB5-7C27B80C5830}"/>
          </ac:spMkLst>
        </pc:spChg>
        <pc:spChg chg="add">
          <ac:chgData name="Kory Kinnear" userId="b392817e974f9bb3" providerId="LiveId" clId="{6E017BB8-9CEF-464F-B823-C515E8AE7C60}" dt="2023-02-22T00:37:56.720" v="4269" actId="26606"/>
          <ac:spMkLst>
            <pc:docMk/>
            <pc:sldMk cId="521940126" sldId="275"/>
            <ac:spMk id="9" creationId="{C8A3C342-1D03-412F-8DD3-BF519E8E0AE9}"/>
          </ac:spMkLst>
        </pc:spChg>
        <pc:spChg chg="add">
          <ac:chgData name="Kory Kinnear" userId="b392817e974f9bb3" providerId="LiveId" clId="{6E017BB8-9CEF-464F-B823-C515E8AE7C60}" dt="2023-02-22T00:37:56.720" v="4269" actId="26606"/>
          <ac:spMkLst>
            <pc:docMk/>
            <pc:sldMk cId="521940126" sldId="275"/>
            <ac:spMk id="11" creationId="{81CC9B02-E087-4350-AEBD-2C3CF001AF01}"/>
          </ac:spMkLst>
        </pc:spChg>
        <pc:picChg chg="add mod">
          <ac:chgData name="Kory Kinnear" userId="b392817e974f9bb3" providerId="LiveId" clId="{6E017BB8-9CEF-464F-B823-C515E8AE7C60}" dt="2023-02-22T00:50:27.654" v="4312" actId="14100"/>
          <ac:picMkLst>
            <pc:docMk/>
            <pc:sldMk cId="521940126" sldId="275"/>
            <ac:picMk id="4" creationId="{AAADFC0C-DC90-CF61-3FB1-E3605B92C409}"/>
          </ac:picMkLst>
        </pc:picChg>
      </pc:sldChg>
      <pc:sldChg chg="addSp delSp modSp add mod">
        <pc:chgData name="Kory Kinnear" userId="b392817e974f9bb3" providerId="LiveId" clId="{6E017BB8-9CEF-464F-B823-C515E8AE7C60}" dt="2023-02-21T20:17:21.605" v="3570" actId="20577"/>
        <pc:sldMkLst>
          <pc:docMk/>
          <pc:sldMk cId="1824096095" sldId="276"/>
        </pc:sldMkLst>
        <pc:spChg chg="mod">
          <ac:chgData name="Kory Kinnear" userId="b392817e974f9bb3" providerId="LiveId" clId="{6E017BB8-9CEF-464F-B823-C515E8AE7C60}" dt="2023-02-21T18:45:47.400" v="1206" actId="20577"/>
          <ac:spMkLst>
            <pc:docMk/>
            <pc:sldMk cId="1824096095" sldId="276"/>
            <ac:spMk id="2" creationId="{0B676C63-F177-AA46-88A7-2D89A2AADCFA}"/>
          </ac:spMkLst>
        </pc:spChg>
        <pc:spChg chg="mod">
          <ac:chgData name="Kory Kinnear" userId="b392817e974f9bb3" providerId="LiveId" clId="{6E017BB8-9CEF-464F-B823-C515E8AE7C60}" dt="2023-02-21T18:43:48.468" v="1192" actId="20577"/>
          <ac:spMkLst>
            <pc:docMk/>
            <pc:sldMk cId="1824096095" sldId="276"/>
            <ac:spMk id="3" creationId="{8BD64AAF-7BC0-B448-BFC9-61BC62DC2285}"/>
          </ac:spMkLst>
        </pc:spChg>
        <pc:spChg chg="add mod">
          <ac:chgData name="Kory Kinnear" userId="b392817e974f9bb3" providerId="LiveId" clId="{6E017BB8-9CEF-464F-B823-C515E8AE7C60}" dt="2023-02-21T20:17:21.605" v="3570" actId="20577"/>
          <ac:spMkLst>
            <pc:docMk/>
            <pc:sldMk cId="1824096095" sldId="276"/>
            <ac:spMk id="7" creationId="{247E5D89-B76E-7E71-DFAF-9CD22BE6DD8D}"/>
          </ac:spMkLst>
        </pc:spChg>
        <pc:picChg chg="del">
          <ac:chgData name="Kory Kinnear" userId="b392817e974f9bb3" providerId="LiveId" clId="{6E017BB8-9CEF-464F-B823-C515E8AE7C60}" dt="2023-02-21T18:42:53.558" v="1191" actId="478"/>
          <ac:picMkLst>
            <pc:docMk/>
            <pc:sldMk cId="1824096095" sldId="276"/>
            <ac:picMk id="5" creationId="{51797F22-0DA4-EF78-56CA-68B03E4C539E}"/>
          </ac:picMkLst>
        </pc:picChg>
        <pc:picChg chg="add mod">
          <ac:chgData name="Kory Kinnear" userId="b392817e974f9bb3" providerId="LiveId" clId="{6E017BB8-9CEF-464F-B823-C515E8AE7C60}" dt="2023-02-21T18:55:40.614" v="1853" actId="1076"/>
          <ac:picMkLst>
            <pc:docMk/>
            <pc:sldMk cId="1824096095" sldId="276"/>
            <ac:picMk id="6" creationId="{86ADAC4B-5D29-E63A-F7BC-493BCFCBBFEB}"/>
          </ac:picMkLst>
        </pc:picChg>
      </pc:sldChg>
      <pc:sldChg chg="addSp delSp modSp add mod ord">
        <pc:chgData name="Kory Kinnear" userId="b392817e974f9bb3" providerId="LiveId" clId="{6E017BB8-9CEF-464F-B823-C515E8AE7C60}" dt="2023-02-21T21:29:29.780" v="4252" actId="20577"/>
        <pc:sldMkLst>
          <pc:docMk/>
          <pc:sldMk cId="1166860707" sldId="277"/>
        </pc:sldMkLst>
        <pc:spChg chg="mod">
          <ac:chgData name="Kory Kinnear" userId="b392817e974f9bb3" providerId="LiveId" clId="{6E017BB8-9CEF-464F-B823-C515E8AE7C60}" dt="2023-02-21T20:08:14.136" v="3434" actId="255"/>
          <ac:spMkLst>
            <pc:docMk/>
            <pc:sldMk cId="1166860707" sldId="277"/>
            <ac:spMk id="2" creationId="{27CD6319-CB9E-5F4A-A541-5B5BE31325D2}"/>
          </ac:spMkLst>
        </pc:spChg>
        <pc:spChg chg="add mod">
          <ac:chgData name="Kory Kinnear" userId="b392817e974f9bb3" providerId="LiveId" clId="{6E017BB8-9CEF-464F-B823-C515E8AE7C60}" dt="2023-02-21T21:29:29.780" v="4252" actId="20577"/>
          <ac:spMkLst>
            <pc:docMk/>
            <pc:sldMk cId="1166860707" sldId="277"/>
            <ac:spMk id="3" creationId="{2856EC04-A0A8-9695-AF8E-F59EE6E54287}"/>
          </ac:spMkLst>
        </pc:spChg>
        <pc:spChg chg="del mod">
          <ac:chgData name="Kory Kinnear" userId="b392817e974f9bb3" providerId="LiveId" clId="{6E017BB8-9CEF-464F-B823-C515E8AE7C60}" dt="2023-02-21T20:07:52.854" v="3427" actId="478"/>
          <ac:spMkLst>
            <pc:docMk/>
            <pc:sldMk cId="1166860707" sldId="277"/>
            <ac:spMk id="3" creationId="{C4A0D443-AB6B-B142-BBB5-7C27B80C5830}"/>
          </ac:spMkLst>
        </pc:spChg>
        <pc:spChg chg="add mod">
          <ac:chgData name="Kory Kinnear" userId="b392817e974f9bb3" providerId="LiveId" clId="{6E017BB8-9CEF-464F-B823-C515E8AE7C60}" dt="2023-02-21T19:32:47.419" v="2866" actId="1076"/>
          <ac:spMkLst>
            <pc:docMk/>
            <pc:sldMk cId="1166860707" sldId="277"/>
            <ac:spMk id="6" creationId="{FCD93B67-6E68-6AA2-11E4-718BB3FF7985}"/>
          </ac:spMkLst>
        </pc:spChg>
        <pc:spChg chg="add mod">
          <ac:chgData name="Kory Kinnear" userId="b392817e974f9bb3" providerId="LiveId" clId="{6E017BB8-9CEF-464F-B823-C515E8AE7C60}" dt="2023-02-21T19:32:17.847" v="2838" actId="1076"/>
          <ac:spMkLst>
            <pc:docMk/>
            <pc:sldMk cId="1166860707" sldId="277"/>
            <ac:spMk id="9" creationId="{1DAFF876-594F-ED1B-2FF7-02EC00730769}"/>
          </ac:spMkLst>
        </pc:spChg>
        <pc:spChg chg="add mod">
          <ac:chgData name="Kory Kinnear" userId="b392817e974f9bb3" providerId="LiveId" clId="{6E017BB8-9CEF-464F-B823-C515E8AE7C60}" dt="2023-02-21T19:32:38.689" v="2865" actId="20577"/>
          <ac:spMkLst>
            <pc:docMk/>
            <pc:sldMk cId="1166860707" sldId="277"/>
            <ac:spMk id="10" creationId="{71E076ED-6ABF-CCA5-8B67-B5DB717ADE7B}"/>
          </ac:spMkLst>
        </pc:spChg>
        <pc:spChg chg="add del mod">
          <ac:chgData name="Kory Kinnear" userId="b392817e974f9bb3" providerId="LiveId" clId="{6E017BB8-9CEF-464F-B823-C515E8AE7C60}" dt="2023-02-21T20:07:56.125" v="3428" actId="478"/>
          <ac:spMkLst>
            <pc:docMk/>
            <pc:sldMk cId="1166860707" sldId="277"/>
            <ac:spMk id="12" creationId="{EEF8E100-30CC-D3D8-4F51-F780060ED59D}"/>
          </ac:spMkLst>
        </pc:spChg>
        <pc:picChg chg="add mod">
          <ac:chgData name="Kory Kinnear" userId="b392817e974f9bb3" providerId="LiveId" clId="{6E017BB8-9CEF-464F-B823-C515E8AE7C60}" dt="2023-02-21T19:32:53.871" v="2867" actId="1076"/>
          <ac:picMkLst>
            <pc:docMk/>
            <pc:sldMk cId="1166860707" sldId="277"/>
            <ac:picMk id="5" creationId="{3FFC589C-8DE6-0429-85B2-CE7C7298F51F}"/>
          </ac:picMkLst>
        </pc:picChg>
        <pc:picChg chg="add mod">
          <ac:chgData name="Kory Kinnear" userId="b392817e974f9bb3" providerId="LiveId" clId="{6E017BB8-9CEF-464F-B823-C515E8AE7C60}" dt="2023-02-21T19:31:58.175" v="2816" actId="1076"/>
          <ac:picMkLst>
            <pc:docMk/>
            <pc:sldMk cId="1166860707" sldId="277"/>
            <ac:picMk id="8" creationId="{3613276E-362A-1860-EA48-DDF106EBE31B}"/>
          </ac:picMkLst>
        </pc:picChg>
      </pc:sldChg>
      <pc:sldChg chg="addSp delSp modSp add mod ord">
        <pc:chgData name="Kory Kinnear" userId="b392817e974f9bb3" providerId="LiveId" clId="{6E017BB8-9CEF-464F-B823-C515E8AE7C60}" dt="2023-02-21T20:08:20.810" v="3436"/>
        <pc:sldMkLst>
          <pc:docMk/>
          <pc:sldMk cId="1520389492" sldId="278"/>
        </pc:sldMkLst>
        <pc:spChg chg="mod">
          <ac:chgData name="Kory Kinnear" userId="b392817e974f9bb3" providerId="LiveId" clId="{6E017BB8-9CEF-464F-B823-C515E8AE7C60}" dt="2023-02-21T19:48:38.078" v="2977"/>
          <ac:spMkLst>
            <pc:docMk/>
            <pc:sldMk cId="1520389492" sldId="278"/>
            <ac:spMk id="2" creationId="{27CD6319-CB9E-5F4A-A541-5B5BE31325D2}"/>
          </ac:spMkLst>
        </pc:spChg>
        <pc:spChg chg="del">
          <ac:chgData name="Kory Kinnear" userId="b392817e974f9bb3" providerId="LiveId" clId="{6E017BB8-9CEF-464F-B823-C515E8AE7C60}" dt="2023-02-21T19:35:05.001" v="2874" actId="478"/>
          <ac:spMkLst>
            <pc:docMk/>
            <pc:sldMk cId="1520389492" sldId="278"/>
            <ac:spMk id="3" creationId="{C4A0D443-AB6B-B142-BBB5-7C27B80C5830}"/>
          </ac:spMkLst>
        </pc:spChg>
        <pc:spChg chg="del">
          <ac:chgData name="Kory Kinnear" userId="b392817e974f9bb3" providerId="LiveId" clId="{6E017BB8-9CEF-464F-B823-C515E8AE7C60}" dt="2023-02-21T19:35:07.776" v="2875" actId="478"/>
          <ac:spMkLst>
            <pc:docMk/>
            <pc:sldMk cId="1520389492" sldId="278"/>
            <ac:spMk id="6" creationId="{FCD93B67-6E68-6AA2-11E4-718BB3FF7985}"/>
          </ac:spMkLst>
        </pc:spChg>
        <pc:spChg chg="add del mod">
          <ac:chgData name="Kory Kinnear" userId="b392817e974f9bb3" providerId="LiveId" clId="{6E017BB8-9CEF-464F-B823-C515E8AE7C60}" dt="2023-02-21T19:35:09.289" v="2876" actId="478"/>
          <ac:spMkLst>
            <pc:docMk/>
            <pc:sldMk cId="1520389492" sldId="278"/>
            <ac:spMk id="7" creationId="{7876F743-8B9B-76A1-C32A-3D261C7C5145}"/>
          </ac:spMkLst>
        </pc:spChg>
        <pc:spChg chg="del">
          <ac:chgData name="Kory Kinnear" userId="b392817e974f9bb3" providerId="LiveId" clId="{6E017BB8-9CEF-464F-B823-C515E8AE7C60}" dt="2023-02-21T19:35:03.255" v="2873" actId="478"/>
          <ac:spMkLst>
            <pc:docMk/>
            <pc:sldMk cId="1520389492" sldId="278"/>
            <ac:spMk id="9" creationId="{1DAFF876-594F-ED1B-2FF7-02EC00730769}"/>
          </ac:spMkLst>
        </pc:spChg>
        <pc:spChg chg="del mod">
          <ac:chgData name="Kory Kinnear" userId="b392817e974f9bb3" providerId="LiveId" clId="{6E017BB8-9CEF-464F-B823-C515E8AE7C60}" dt="2023-02-21T19:35:01.714" v="2872" actId="478"/>
          <ac:spMkLst>
            <pc:docMk/>
            <pc:sldMk cId="1520389492" sldId="278"/>
            <ac:spMk id="10" creationId="{71E076ED-6ABF-CCA5-8B67-B5DB717ADE7B}"/>
          </ac:spMkLst>
        </pc:spChg>
        <pc:spChg chg="add mod">
          <ac:chgData name="Kory Kinnear" userId="b392817e974f9bb3" providerId="LiveId" clId="{6E017BB8-9CEF-464F-B823-C515E8AE7C60}" dt="2023-02-21T19:38:36.572" v="2921" actId="20577"/>
          <ac:spMkLst>
            <pc:docMk/>
            <pc:sldMk cId="1520389492" sldId="278"/>
            <ac:spMk id="15" creationId="{51642CAB-4B99-B99B-A980-ECFF97196FE2}"/>
          </ac:spMkLst>
        </pc:spChg>
        <pc:picChg chg="del">
          <ac:chgData name="Kory Kinnear" userId="b392817e974f9bb3" providerId="LiveId" clId="{6E017BB8-9CEF-464F-B823-C515E8AE7C60}" dt="2023-02-21T19:34:57.522" v="2869" actId="478"/>
          <ac:picMkLst>
            <pc:docMk/>
            <pc:sldMk cId="1520389492" sldId="278"/>
            <ac:picMk id="5" creationId="{3FFC589C-8DE6-0429-85B2-CE7C7298F51F}"/>
          </ac:picMkLst>
        </pc:picChg>
        <pc:picChg chg="del">
          <ac:chgData name="Kory Kinnear" userId="b392817e974f9bb3" providerId="LiveId" clId="{6E017BB8-9CEF-464F-B823-C515E8AE7C60}" dt="2023-02-21T19:34:57.951" v="2870" actId="478"/>
          <ac:picMkLst>
            <pc:docMk/>
            <pc:sldMk cId="1520389492" sldId="278"/>
            <ac:picMk id="8" creationId="{3613276E-362A-1860-EA48-DDF106EBE31B}"/>
          </ac:picMkLst>
        </pc:picChg>
        <pc:picChg chg="add del mod">
          <ac:chgData name="Kory Kinnear" userId="b392817e974f9bb3" providerId="LiveId" clId="{6E017BB8-9CEF-464F-B823-C515E8AE7C60}" dt="2023-02-21T19:35:50.550" v="2883" actId="478"/>
          <ac:picMkLst>
            <pc:docMk/>
            <pc:sldMk cId="1520389492" sldId="278"/>
            <ac:picMk id="12" creationId="{90F142BC-D6BB-6DE7-163F-A292821D1F07}"/>
          </ac:picMkLst>
        </pc:picChg>
        <pc:picChg chg="add mod">
          <ac:chgData name="Kory Kinnear" userId="b392817e974f9bb3" providerId="LiveId" clId="{6E017BB8-9CEF-464F-B823-C515E8AE7C60}" dt="2023-02-21T19:36:17.388" v="2890" actId="1076"/>
          <ac:picMkLst>
            <pc:docMk/>
            <pc:sldMk cId="1520389492" sldId="278"/>
            <ac:picMk id="14" creationId="{7BAF5259-DF74-A49A-877B-9C10B70B250C}"/>
          </ac:picMkLst>
        </pc:picChg>
        <pc:picChg chg="add mod">
          <ac:chgData name="Kory Kinnear" userId="b392817e974f9bb3" providerId="LiveId" clId="{6E017BB8-9CEF-464F-B823-C515E8AE7C60}" dt="2023-02-21T19:38:24.063" v="2920" actId="1076"/>
          <ac:picMkLst>
            <pc:docMk/>
            <pc:sldMk cId="1520389492" sldId="278"/>
            <ac:picMk id="17" creationId="{248C817B-1EB9-C4BC-A0E7-B2F599431CC7}"/>
          </ac:picMkLst>
        </pc:picChg>
      </pc:sldChg>
      <pc:sldChg chg="addSp delSp modSp add mod ord">
        <pc:chgData name="Kory Kinnear" userId="b392817e974f9bb3" providerId="LiveId" clId="{6E017BB8-9CEF-464F-B823-C515E8AE7C60}" dt="2023-02-21T20:18:28.574" v="3627" actId="20577"/>
        <pc:sldMkLst>
          <pc:docMk/>
          <pc:sldMk cId="2709380093" sldId="279"/>
        </pc:sldMkLst>
        <pc:spChg chg="mod">
          <ac:chgData name="Kory Kinnear" userId="b392817e974f9bb3" providerId="LiveId" clId="{6E017BB8-9CEF-464F-B823-C515E8AE7C60}" dt="2023-02-21T20:08:05.685" v="3431" actId="21"/>
          <ac:spMkLst>
            <pc:docMk/>
            <pc:sldMk cId="2709380093" sldId="279"/>
            <ac:spMk id="2" creationId="{27CD6319-CB9E-5F4A-A541-5B5BE31325D2}"/>
          </ac:spMkLst>
        </pc:spChg>
        <pc:spChg chg="add mod">
          <ac:chgData name="Kory Kinnear" userId="b392817e974f9bb3" providerId="LiveId" clId="{6E017BB8-9CEF-464F-B823-C515E8AE7C60}" dt="2023-02-21T19:49:18.062" v="2997" actId="1076"/>
          <ac:spMkLst>
            <pc:docMk/>
            <pc:sldMk cId="2709380093" sldId="279"/>
            <ac:spMk id="5" creationId="{FF1F1AEB-803F-76C1-DF5C-F356984B13EB}"/>
          </ac:spMkLst>
        </pc:spChg>
        <pc:spChg chg="add mod">
          <ac:chgData name="Kory Kinnear" userId="b392817e974f9bb3" providerId="LiveId" clId="{6E017BB8-9CEF-464F-B823-C515E8AE7C60}" dt="2023-02-21T20:18:28.574" v="3627" actId="20577"/>
          <ac:spMkLst>
            <pc:docMk/>
            <pc:sldMk cId="2709380093" sldId="279"/>
            <ac:spMk id="6" creationId="{14C9D98D-8BAE-006F-20CA-08A5E8B5DCE4}"/>
          </ac:spMkLst>
        </pc:spChg>
        <pc:spChg chg="del">
          <ac:chgData name="Kory Kinnear" userId="b392817e974f9bb3" providerId="LiveId" clId="{6E017BB8-9CEF-464F-B823-C515E8AE7C60}" dt="2023-02-21T19:38:57.157" v="2926" actId="478"/>
          <ac:spMkLst>
            <pc:docMk/>
            <pc:sldMk cId="2709380093" sldId="279"/>
            <ac:spMk id="15" creationId="{51642CAB-4B99-B99B-A980-ECFF97196FE2}"/>
          </ac:spMkLst>
        </pc:spChg>
        <pc:picChg chg="add mod">
          <ac:chgData name="Kory Kinnear" userId="b392817e974f9bb3" providerId="LiveId" clId="{6E017BB8-9CEF-464F-B823-C515E8AE7C60}" dt="2023-02-21T19:48:58.566" v="2978" actId="1076"/>
          <ac:picMkLst>
            <pc:docMk/>
            <pc:sldMk cId="2709380093" sldId="279"/>
            <ac:picMk id="4" creationId="{D97DFD81-CC5C-C101-2625-DA159E5742B7}"/>
          </ac:picMkLst>
        </pc:picChg>
        <pc:picChg chg="del">
          <ac:chgData name="Kory Kinnear" userId="b392817e974f9bb3" providerId="LiveId" clId="{6E017BB8-9CEF-464F-B823-C515E8AE7C60}" dt="2023-02-21T19:38:54.751" v="2925" actId="478"/>
          <ac:picMkLst>
            <pc:docMk/>
            <pc:sldMk cId="2709380093" sldId="279"/>
            <ac:picMk id="14" creationId="{7BAF5259-DF74-A49A-877B-9C10B70B250C}"/>
          </ac:picMkLst>
        </pc:picChg>
        <pc:picChg chg="del">
          <ac:chgData name="Kory Kinnear" userId="b392817e974f9bb3" providerId="LiveId" clId="{6E017BB8-9CEF-464F-B823-C515E8AE7C60}" dt="2023-02-21T19:38:57.804" v="2927" actId="478"/>
          <ac:picMkLst>
            <pc:docMk/>
            <pc:sldMk cId="2709380093" sldId="279"/>
            <ac:picMk id="17" creationId="{248C817B-1EB9-C4BC-A0E7-B2F599431CC7}"/>
          </ac:picMkLst>
        </pc:picChg>
      </pc:sldChg>
      <pc:sldChg chg="addSp delSp modSp add del mod setBg setClrOvrMap">
        <pc:chgData name="Kory Kinnear" userId="b392817e974f9bb3" providerId="LiveId" clId="{6E017BB8-9CEF-464F-B823-C515E8AE7C60}" dt="2023-02-21T21:21:44.604" v="4123" actId="2696"/>
        <pc:sldMkLst>
          <pc:docMk/>
          <pc:sldMk cId="3315345631" sldId="280"/>
        </pc:sldMkLst>
        <pc:spChg chg="mod">
          <ac:chgData name="Kory Kinnear" userId="b392817e974f9bb3" providerId="LiveId" clId="{6E017BB8-9CEF-464F-B823-C515E8AE7C60}" dt="2023-02-21T21:19:53.348" v="4087" actId="26606"/>
          <ac:spMkLst>
            <pc:docMk/>
            <pc:sldMk cId="3315345631" sldId="280"/>
            <ac:spMk id="2" creationId="{27CD6319-CB9E-5F4A-A541-5B5BE31325D2}"/>
          </ac:spMkLst>
        </pc:spChg>
        <pc:spChg chg="del">
          <ac:chgData name="Kory Kinnear" userId="b392817e974f9bb3" providerId="LiveId" clId="{6E017BB8-9CEF-464F-B823-C515E8AE7C60}" dt="2023-02-21T21:18:37.741" v="4081" actId="478"/>
          <ac:spMkLst>
            <pc:docMk/>
            <pc:sldMk cId="3315345631" sldId="280"/>
            <ac:spMk id="6" creationId="{FCD93B67-6E68-6AA2-11E4-718BB3FF7985}"/>
          </ac:spMkLst>
        </pc:spChg>
        <pc:spChg chg="del">
          <ac:chgData name="Kory Kinnear" userId="b392817e974f9bb3" providerId="LiveId" clId="{6E017BB8-9CEF-464F-B823-C515E8AE7C60}" dt="2023-02-21T21:19:30.283" v="4082" actId="478"/>
          <ac:spMkLst>
            <pc:docMk/>
            <pc:sldMk cId="3315345631" sldId="280"/>
            <ac:spMk id="9" creationId="{1DAFF876-594F-ED1B-2FF7-02EC00730769}"/>
          </ac:spMkLst>
        </pc:spChg>
        <pc:spChg chg="mod">
          <ac:chgData name="Kory Kinnear" userId="b392817e974f9bb3" providerId="LiveId" clId="{6E017BB8-9CEF-464F-B823-C515E8AE7C60}" dt="2023-02-21T21:20:41.184" v="4122" actId="15"/>
          <ac:spMkLst>
            <pc:docMk/>
            <pc:sldMk cId="3315345631" sldId="280"/>
            <ac:spMk id="10" creationId="{71E076ED-6ABF-CCA5-8B67-B5DB717ADE7B}"/>
          </ac:spMkLst>
        </pc:spChg>
        <pc:spChg chg="add">
          <ac:chgData name="Kory Kinnear" userId="b392817e974f9bb3" providerId="LiveId" clId="{6E017BB8-9CEF-464F-B823-C515E8AE7C60}" dt="2023-02-21T21:19:53.348" v="4087" actId="26606"/>
          <ac:spMkLst>
            <pc:docMk/>
            <pc:sldMk cId="3315345631" sldId="280"/>
            <ac:spMk id="15" creationId="{EE4E366E-272A-409E-840F-9A6A64A9E3FF}"/>
          </ac:spMkLst>
        </pc:spChg>
        <pc:spChg chg="add">
          <ac:chgData name="Kory Kinnear" userId="b392817e974f9bb3" providerId="LiveId" clId="{6E017BB8-9CEF-464F-B823-C515E8AE7C60}" dt="2023-02-21T21:19:53.348" v="4087" actId="26606"/>
          <ac:spMkLst>
            <pc:docMk/>
            <pc:sldMk cId="3315345631" sldId="280"/>
            <ac:spMk id="17" creationId="{A721560C-E4AB-4287-A29C-3F6916794CB9}"/>
          </ac:spMkLst>
        </pc:spChg>
        <pc:spChg chg="add">
          <ac:chgData name="Kory Kinnear" userId="b392817e974f9bb3" providerId="LiveId" clId="{6E017BB8-9CEF-464F-B823-C515E8AE7C60}" dt="2023-02-21T21:19:53.348" v="4087" actId="26606"/>
          <ac:spMkLst>
            <pc:docMk/>
            <pc:sldMk cId="3315345631" sldId="280"/>
            <ac:spMk id="19" creationId="{DF6CFF07-D953-4F9C-9A0E-E0A6AACB6158}"/>
          </ac:spMkLst>
        </pc:spChg>
        <pc:spChg chg="add">
          <ac:chgData name="Kory Kinnear" userId="b392817e974f9bb3" providerId="LiveId" clId="{6E017BB8-9CEF-464F-B823-C515E8AE7C60}" dt="2023-02-21T21:19:53.348" v="4087" actId="26606"/>
          <ac:spMkLst>
            <pc:docMk/>
            <pc:sldMk cId="3315345631" sldId="280"/>
            <ac:spMk id="21" creationId="{DAA4FEEE-0B5F-41BF-825D-60F9FB089568}"/>
          </ac:spMkLst>
        </pc:spChg>
        <pc:picChg chg="add mod">
          <ac:chgData name="Kory Kinnear" userId="b392817e974f9bb3" providerId="LiveId" clId="{6E017BB8-9CEF-464F-B823-C515E8AE7C60}" dt="2023-02-21T21:19:53.348" v="4087" actId="26606"/>
          <ac:picMkLst>
            <pc:docMk/>
            <pc:sldMk cId="3315345631" sldId="280"/>
            <ac:picMk id="4" creationId="{8DA9AF91-298F-CC19-70E6-C03B5CA528A3}"/>
          </ac:picMkLst>
        </pc:picChg>
        <pc:picChg chg="del">
          <ac:chgData name="Kory Kinnear" userId="b392817e974f9bb3" providerId="LiveId" clId="{6E017BB8-9CEF-464F-B823-C515E8AE7C60}" dt="2023-02-21T21:18:35.203" v="4079" actId="478"/>
          <ac:picMkLst>
            <pc:docMk/>
            <pc:sldMk cId="3315345631" sldId="280"/>
            <ac:picMk id="5" creationId="{3FFC589C-8DE6-0429-85B2-CE7C7298F51F}"/>
          </ac:picMkLst>
        </pc:picChg>
        <pc:picChg chg="del">
          <ac:chgData name="Kory Kinnear" userId="b392817e974f9bb3" providerId="LiveId" clId="{6E017BB8-9CEF-464F-B823-C515E8AE7C60}" dt="2023-02-21T21:18:35.486" v="4080" actId="478"/>
          <ac:picMkLst>
            <pc:docMk/>
            <pc:sldMk cId="3315345631" sldId="280"/>
            <ac:picMk id="8" creationId="{3613276E-362A-1860-EA48-DDF106EBE31B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guy6801/viz/TitanicProject_16762110932600/TitanicProjectDashboard?publish=yes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E479F-85C6-8145-BE35-5BC62629D1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Deeper Look into Titanic Survivors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25EFD2-0D05-144D-B657-9BEC82EB8E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Kory Kinnear, Guy </a:t>
            </a:r>
            <a:r>
              <a:rPr lang="en-US" dirty="0" err="1"/>
              <a:t>Nkiassi</a:t>
            </a:r>
            <a:r>
              <a:rPr lang="en-US" dirty="0"/>
              <a:t>, Carson </a:t>
            </a:r>
            <a:r>
              <a:rPr lang="en-US" dirty="0" err="1"/>
              <a:t>PRim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172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</a:t>
            </a:r>
            <a:r>
              <a:rPr lang="en-US" sz="2000" dirty="0"/>
              <a:t>cont.</a:t>
            </a:r>
            <a:endParaRPr lang="en-US" dirty="0"/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BAF5259-DF74-A49A-877B-9C10B70B2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927" y="1294538"/>
            <a:ext cx="9300359" cy="38194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642CAB-4B99-B99B-A980-ECFF97196FE2}"/>
              </a:ext>
            </a:extLst>
          </p:cNvPr>
          <p:cNvSpPr txBox="1"/>
          <p:nvPr/>
        </p:nvSpPr>
        <p:spPr>
          <a:xfrm>
            <a:off x="1045029" y="5194130"/>
            <a:ext cx="4809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 Importance List: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8C817B-1EB9-C4BC-A0E7-B2F599431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927" y="5643618"/>
            <a:ext cx="3115110" cy="100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389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</a:t>
            </a:r>
            <a:r>
              <a:rPr lang="en-US" sz="2000" dirty="0"/>
              <a:t>cont.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C589C-8DE6-0429-85B2-CE7C7298F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099" y="2673971"/>
            <a:ext cx="4163006" cy="12193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D93B67-6E68-6AA2-11E4-718BB3FF7985}"/>
              </a:ext>
            </a:extLst>
          </p:cNvPr>
          <p:cNvSpPr txBox="1"/>
          <p:nvPr/>
        </p:nvSpPr>
        <p:spPr>
          <a:xfrm>
            <a:off x="221074" y="4091320"/>
            <a:ext cx="643024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True Negatives (Predicted Died, Died – 167 Passengers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False Positives (Predicted Survived, Died) – 47 Passengers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False Negatives (Predicted died, Survived) – 48 Passengers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True Positives (Predicted Survived, Survived) – 70 Passengers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3276E-362A-1860-EA48-DDF106EBE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726" y="2659692"/>
            <a:ext cx="4273825" cy="17951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AFF876-594F-ED1B-2FF7-02EC00730769}"/>
              </a:ext>
            </a:extLst>
          </p:cNvPr>
          <p:cNvSpPr txBox="1"/>
          <p:nvPr/>
        </p:nvSpPr>
        <p:spPr>
          <a:xfrm>
            <a:off x="1588838" y="2097651"/>
            <a:ext cx="3759634" cy="380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E076ED-6ABF-CCA5-8B67-B5DB717ADE7B}"/>
              </a:ext>
            </a:extLst>
          </p:cNvPr>
          <p:cNvSpPr txBox="1"/>
          <p:nvPr/>
        </p:nvSpPr>
        <p:spPr>
          <a:xfrm>
            <a:off x="7810113" y="2108617"/>
            <a:ext cx="3759634" cy="380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 Report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56EC04-A0A8-9695-AF8E-F59EE6E54287}"/>
              </a:ext>
            </a:extLst>
          </p:cNvPr>
          <p:cNvSpPr txBox="1"/>
          <p:nvPr/>
        </p:nvSpPr>
        <p:spPr>
          <a:xfrm>
            <a:off x="6651315" y="4585020"/>
            <a:ext cx="46302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did well except for accurately </a:t>
            </a:r>
            <a:r>
              <a:rPr lang="en-US"/>
              <a:t>predicting actual survivals </a:t>
            </a:r>
            <a:r>
              <a:rPr lang="en-US" dirty="0"/>
              <a:t>performing at 61% recall</a:t>
            </a:r>
          </a:p>
        </p:txBody>
      </p:sp>
    </p:spTree>
    <p:extLst>
      <p:ext uri="{BB962C8B-B14F-4D97-AF65-F5344CB8AC3E}">
        <p14:creationId xmlns:p14="http://schemas.microsoft.com/office/powerpoint/2010/main" val="1166860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BE5E9-45AD-9340-A494-8EA9AE8AC6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825005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487C8F-7D6C-4EAF-A9A5-45D8E94F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556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78DA0F-394A-417D-892B-8253831A2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Scatter chart&#10;&#10;Description automatically generated">
            <a:extLst>
              <a:ext uri="{FF2B5EF4-FFF2-40B4-BE49-F238E27FC236}">
                <a16:creationId xmlns:a16="http://schemas.microsoft.com/office/drawing/2014/main" id="{3408EEE4-04A5-0F47-A715-4A66CA7C9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071" y="643467"/>
            <a:ext cx="687785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132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88000"/>
                <a:satMod val="130000"/>
                <a:lumMod val="124000"/>
              </a:schemeClr>
            </a:gs>
            <a:gs pos="100000">
              <a:schemeClr val="bg1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487C8F-7D6C-4EAF-A9A5-45D8E94F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78DA0F-394A-417D-892B-8253831A2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C790CE62-FDE6-5F42-9654-3BB94E6D2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956" y="643467"/>
            <a:ext cx="742808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43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09F268-A45B-4517-B03F-2774BAE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9D71B14-7808-43E1-BE42-8C6201370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123F834C-CEEA-5E46-88E1-60DC5D73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6641" y="643467"/>
            <a:ext cx="72587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210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309F268-A45B-4517-B03F-2774BAE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F5F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9D71B14-7808-43E1-BE42-8C6201370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07B6A0F7-87A0-A241-BA0C-4BDC16A6F8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99628" y="643467"/>
            <a:ext cx="819274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20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1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A3D735-149B-6946-B9B9-C329FFA28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Titanic Project Dashboard</a:t>
            </a:r>
          </a:p>
        </p:txBody>
      </p:sp>
      <p:sp>
        <p:nvSpPr>
          <p:cNvPr id="36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7" name="Freeform: Shape 25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6E5825-F502-2999-86ED-83F053298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870" y="1143000"/>
            <a:ext cx="5045755" cy="4970068"/>
          </a:xfrm>
          <a:prstGeom prst="rect">
            <a:avLst/>
          </a:prstGeom>
          <a:effectLst/>
        </p:spPr>
      </p:pic>
      <p:sp>
        <p:nvSpPr>
          <p:cNvPr id="38" name="Rectangle 27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6594F-4131-AE43-ABE6-5F997BCD7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  <a:hlinkClick r:id="rId3"/>
              </a:rPr>
              <a:t>https://public.tableau.com/app/profile/guy6801/viz/TitanicProject_16762110932600/TitanicProjectDashboard?publish=yes</a:t>
            </a:r>
            <a:endParaRPr lang="en-US">
              <a:solidFill>
                <a:srgbClr val="EBEBEB"/>
              </a:solidFill>
            </a:endParaRPr>
          </a:p>
          <a:p>
            <a:endParaRPr lang="en-US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009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462C1-D696-B646-97F3-6A20976A6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Conclusions/Future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965F6-AD1E-064E-81F3-659072DD6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498442"/>
            <a:ext cx="8946541" cy="4195481"/>
          </a:xfrm>
        </p:spPr>
        <p:txBody>
          <a:bodyPr/>
          <a:lstStyle/>
          <a:p>
            <a:r>
              <a:rPr lang="en-US" dirty="0"/>
              <a:t>Models could be used to predict accuracy between 70-80%</a:t>
            </a:r>
          </a:p>
          <a:p>
            <a:r>
              <a:rPr lang="en-US" dirty="0"/>
              <a:t>Experiment with changing your training/testing data size</a:t>
            </a:r>
          </a:p>
          <a:p>
            <a:r>
              <a:rPr lang="en-US" dirty="0"/>
              <a:t>Experiment with different features and compare results</a:t>
            </a:r>
          </a:p>
          <a:p>
            <a:r>
              <a:rPr lang="en-US" dirty="0"/>
              <a:t>Use different modeling techniques</a:t>
            </a:r>
          </a:p>
          <a:p>
            <a:r>
              <a:rPr lang="en-US" dirty="0"/>
              <a:t>Change how we accounted for null values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211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103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33" name="Picture 103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035" name="Oval 103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37" name="Picture 103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39" name="Picture 103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041" name="Rectangle 104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43" name="Rectangle 1042">
            <a:extLst>
              <a:ext uri="{FF2B5EF4-FFF2-40B4-BE49-F238E27FC236}">
                <a16:creationId xmlns:a16="http://schemas.microsoft.com/office/drawing/2014/main" id="{20F6071B-48FA-4685-A9C9-A7B21E1C1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7F534FE-827C-FF45-88D9-6CD5CDF18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5458" y="920507"/>
            <a:ext cx="9150807" cy="252902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Rectangle 1044">
            <a:extLst>
              <a:ext uri="{FF2B5EF4-FFF2-40B4-BE49-F238E27FC236}">
                <a16:creationId xmlns:a16="http://schemas.microsoft.com/office/drawing/2014/main" id="{8C56044C-1580-4C45-8AA3-F2A07478B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7" name="Freeform: Shape 1046">
            <a:extLst>
              <a:ext uri="{FF2B5EF4-FFF2-40B4-BE49-F238E27FC236}">
                <a16:creationId xmlns:a16="http://schemas.microsoft.com/office/drawing/2014/main" id="{51A8E3CE-561F-42BE-B6A2-FBE96F9A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3579207"/>
            <a:ext cx="12191696" cy="3278793"/>
          </a:xfrm>
          <a:custGeom>
            <a:avLst/>
            <a:gdLst>
              <a:gd name="connsiteX0" fmla="*/ 1 w 12191696"/>
              <a:gd name="connsiteY0" fmla="*/ 0 h 3278793"/>
              <a:gd name="connsiteX1" fmla="*/ 71932 w 12191696"/>
              <a:gd name="connsiteY1" fmla="*/ 12261 h 3278793"/>
              <a:gd name="connsiteX2" fmla="*/ 282849 w 12191696"/>
              <a:gd name="connsiteY2" fmla="*/ 48343 h 3278793"/>
              <a:gd name="connsiteX3" fmla="*/ 436464 w 12191696"/>
              <a:gd name="connsiteY3" fmla="*/ 73565 h 3278793"/>
              <a:gd name="connsiteX4" fmla="*/ 619339 w 12191696"/>
              <a:gd name="connsiteY4" fmla="*/ 100188 h 3278793"/>
              <a:gd name="connsiteX5" fmla="*/ 836351 w 12191696"/>
              <a:gd name="connsiteY5" fmla="*/ 132066 h 3278793"/>
              <a:gd name="connsiteX6" fmla="*/ 1076528 w 12191696"/>
              <a:gd name="connsiteY6" fmla="*/ 165696 h 3278793"/>
              <a:gd name="connsiteX7" fmla="*/ 1347183 w 12191696"/>
              <a:gd name="connsiteY7" fmla="*/ 201077 h 3278793"/>
              <a:gd name="connsiteX8" fmla="*/ 1642223 w 12191696"/>
              <a:gd name="connsiteY8" fmla="*/ 238560 h 3278793"/>
              <a:gd name="connsiteX9" fmla="*/ 1962864 w 12191696"/>
              <a:gd name="connsiteY9" fmla="*/ 276043 h 3278793"/>
              <a:gd name="connsiteX10" fmla="*/ 2304232 w 12191696"/>
              <a:gd name="connsiteY10" fmla="*/ 314227 h 3278793"/>
              <a:gd name="connsiteX11" fmla="*/ 2672421 w 12191696"/>
              <a:gd name="connsiteY11" fmla="*/ 349608 h 3278793"/>
              <a:gd name="connsiteX12" fmla="*/ 3057678 w 12191696"/>
              <a:gd name="connsiteY12" fmla="*/ 383588 h 3278793"/>
              <a:gd name="connsiteX13" fmla="*/ 3464881 w 12191696"/>
              <a:gd name="connsiteY13" fmla="*/ 414415 h 3278793"/>
              <a:gd name="connsiteX14" fmla="*/ 3889152 w 12191696"/>
              <a:gd name="connsiteY14" fmla="*/ 443841 h 3278793"/>
              <a:gd name="connsiteX15" fmla="*/ 4331710 w 12191696"/>
              <a:gd name="connsiteY15" fmla="*/ 471515 h 3278793"/>
              <a:gd name="connsiteX16" fmla="*/ 4558476 w 12191696"/>
              <a:gd name="connsiteY16" fmla="*/ 481324 h 3278793"/>
              <a:gd name="connsiteX17" fmla="*/ 4790118 w 12191696"/>
              <a:gd name="connsiteY17" fmla="*/ 492183 h 3278793"/>
              <a:gd name="connsiteX18" fmla="*/ 5025418 w 12191696"/>
              <a:gd name="connsiteY18" fmla="*/ 502342 h 3278793"/>
              <a:gd name="connsiteX19" fmla="*/ 5261937 w 12191696"/>
              <a:gd name="connsiteY19" fmla="*/ 508998 h 3278793"/>
              <a:gd name="connsiteX20" fmla="*/ 5503333 w 12191696"/>
              <a:gd name="connsiteY20" fmla="*/ 514953 h 3278793"/>
              <a:gd name="connsiteX21" fmla="*/ 5747166 w 12191696"/>
              <a:gd name="connsiteY21" fmla="*/ 521259 h 3278793"/>
              <a:gd name="connsiteX22" fmla="*/ 5995877 w 12191696"/>
              <a:gd name="connsiteY22" fmla="*/ 525463 h 3278793"/>
              <a:gd name="connsiteX23" fmla="*/ 6247026 w 12191696"/>
              <a:gd name="connsiteY23" fmla="*/ 525463 h 3278793"/>
              <a:gd name="connsiteX24" fmla="*/ 6500613 w 12191696"/>
              <a:gd name="connsiteY24" fmla="*/ 527565 h 3278793"/>
              <a:gd name="connsiteX25" fmla="*/ 6756639 w 12191696"/>
              <a:gd name="connsiteY25" fmla="*/ 525463 h 3278793"/>
              <a:gd name="connsiteX26" fmla="*/ 7016322 w 12191696"/>
              <a:gd name="connsiteY26" fmla="*/ 521259 h 3278793"/>
              <a:gd name="connsiteX27" fmla="*/ 7276005 w 12191696"/>
              <a:gd name="connsiteY27" fmla="*/ 517406 h 3278793"/>
              <a:gd name="connsiteX28" fmla="*/ 7539345 w 12191696"/>
              <a:gd name="connsiteY28" fmla="*/ 508998 h 3278793"/>
              <a:gd name="connsiteX29" fmla="*/ 7805124 w 12191696"/>
              <a:gd name="connsiteY29" fmla="*/ 500241 h 3278793"/>
              <a:gd name="connsiteX30" fmla="*/ 8070903 w 12191696"/>
              <a:gd name="connsiteY30" fmla="*/ 490082 h 3278793"/>
              <a:gd name="connsiteX31" fmla="*/ 8339121 w 12191696"/>
              <a:gd name="connsiteY31" fmla="*/ 475719 h 3278793"/>
              <a:gd name="connsiteX32" fmla="*/ 8609776 w 12191696"/>
              <a:gd name="connsiteY32" fmla="*/ 458554 h 3278793"/>
              <a:gd name="connsiteX33" fmla="*/ 8881651 w 12191696"/>
              <a:gd name="connsiteY33" fmla="*/ 442089 h 3278793"/>
              <a:gd name="connsiteX34" fmla="*/ 9153526 w 12191696"/>
              <a:gd name="connsiteY34" fmla="*/ 421071 h 3278793"/>
              <a:gd name="connsiteX35" fmla="*/ 9429058 w 12191696"/>
              <a:gd name="connsiteY35" fmla="*/ 395849 h 3278793"/>
              <a:gd name="connsiteX36" fmla="*/ 9700933 w 12191696"/>
              <a:gd name="connsiteY36" fmla="*/ 370626 h 3278793"/>
              <a:gd name="connsiteX37" fmla="*/ 9977684 w 12191696"/>
              <a:gd name="connsiteY37" fmla="*/ 341551 h 3278793"/>
              <a:gd name="connsiteX38" fmla="*/ 10255655 w 12191696"/>
              <a:gd name="connsiteY38" fmla="*/ 309673 h 3278793"/>
              <a:gd name="connsiteX39" fmla="*/ 10529968 w 12191696"/>
              <a:gd name="connsiteY39" fmla="*/ 276043 h 3278793"/>
              <a:gd name="connsiteX40" fmla="*/ 10807939 w 12191696"/>
              <a:gd name="connsiteY40" fmla="*/ 236809 h 3278793"/>
              <a:gd name="connsiteX41" fmla="*/ 11084690 w 12191696"/>
              <a:gd name="connsiteY41" fmla="*/ 194772 h 3278793"/>
              <a:gd name="connsiteX42" fmla="*/ 11362661 w 12191696"/>
              <a:gd name="connsiteY42" fmla="*/ 153085 h 3278793"/>
              <a:gd name="connsiteX43" fmla="*/ 11639412 w 12191696"/>
              <a:gd name="connsiteY43" fmla="*/ 104392 h 3278793"/>
              <a:gd name="connsiteX44" fmla="*/ 11914945 w 12191696"/>
              <a:gd name="connsiteY44" fmla="*/ 54648 h 3278793"/>
              <a:gd name="connsiteX45" fmla="*/ 12191696 w 12191696"/>
              <a:gd name="connsiteY45" fmla="*/ 2452 h 3278793"/>
              <a:gd name="connsiteX46" fmla="*/ 12191696 w 12191696"/>
              <a:gd name="connsiteY46" fmla="*/ 2802467 h 3278793"/>
              <a:gd name="connsiteX47" fmla="*/ 12191695 w 12191696"/>
              <a:gd name="connsiteY47" fmla="*/ 2802467 h 3278793"/>
              <a:gd name="connsiteX48" fmla="*/ 12191695 w 12191696"/>
              <a:gd name="connsiteY48" fmla="*/ 3278793 h 3278793"/>
              <a:gd name="connsiteX49" fmla="*/ 0 w 12191696"/>
              <a:gd name="connsiteY49" fmla="*/ 3278793 h 3278793"/>
              <a:gd name="connsiteX50" fmla="*/ 0 w 12191696"/>
              <a:gd name="connsiteY50" fmla="*/ 2134639 h 3278793"/>
              <a:gd name="connsiteX51" fmla="*/ 1 w 12191696"/>
              <a:gd name="connsiteY51" fmla="*/ 2134639 h 327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1696" h="327879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3" y="514953"/>
                </a:lnTo>
                <a:lnTo>
                  <a:pt x="5747166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802467"/>
                </a:lnTo>
                <a:lnTo>
                  <a:pt x="12191695" y="2802467"/>
                </a:lnTo>
                <a:lnTo>
                  <a:pt x="12191695" y="3278793"/>
                </a:lnTo>
                <a:lnTo>
                  <a:pt x="0" y="3278793"/>
                </a:lnTo>
                <a:lnTo>
                  <a:pt x="0" y="2134639"/>
                </a:lnTo>
                <a:lnTo>
                  <a:pt x="1" y="2134639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378F6-E098-B24E-87AA-19E8428AC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304853"/>
            <a:ext cx="9149350" cy="13505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1049" name="Freeform 16">
            <a:extLst>
              <a:ext uri="{FF2B5EF4-FFF2-40B4-BE49-F238E27FC236}">
                <a16:creationId xmlns:a16="http://schemas.microsoft.com/office/drawing/2014/main" id="{7DE548AA-7E1A-497C-8B79-C74F42ACF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40" y="3280011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748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Background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0D443-AB6B-B142-BBB5-7C27B80C5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The Titanic struck an iceberg around 11:30 pm on April 14</a:t>
            </a:r>
            <a:r>
              <a:rPr lang="en-US" baseline="30000">
                <a:solidFill>
                  <a:srgbClr val="FFFFFF"/>
                </a:solidFill>
              </a:rPr>
              <a:t>th</a:t>
            </a:r>
            <a:r>
              <a:rPr lang="en-US">
                <a:solidFill>
                  <a:srgbClr val="FFFFFF"/>
                </a:solidFill>
              </a:rPr>
              <a:t> 1912, and sinks the following morning.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It’s estimated that approximately 1,500 of the estimated 2,224 passengers and crew on board died.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There was a diverse group of passengers onboard varying in nationality, social classes, age, etc.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The varying features and diversity of the data set provides a chance to practice machine learning on a real-life historical event.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ADFC0C-DC90-CF61-3FB1-E3605B92C4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94" r="11732" b="1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21940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0D443-AB6B-B142-BBB5-7C27B80C5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Machine Learning to build a predictive model that accurately predicts whether a passenger survived or died the sinking of the Titanic. </a:t>
            </a:r>
          </a:p>
          <a:p>
            <a:r>
              <a:rPr lang="en-US" dirty="0"/>
              <a:t>We will examine different features and determine which were the biggest determining factors in predicting survival.</a:t>
            </a:r>
          </a:p>
          <a:p>
            <a:r>
              <a:rPr lang="en-US" dirty="0"/>
              <a:t>Clearly visualize our findings with our model and charts.</a:t>
            </a:r>
          </a:p>
          <a:p>
            <a:r>
              <a:rPr lang="en-US" dirty="0"/>
              <a:t>Technologies Used: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Notebook (Python and Pandas)</a:t>
            </a:r>
          </a:p>
          <a:p>
            <a:pPr lvl="1"/>
            <a:r>
              <a:rPr lang="en-US" dirty="0"/>
              <a:t>Various machine learning models</a:t>
            </a:r>
          </a:p>
          <a:p>
            <a:pPr lvl="1"/>
            <a:r>
              <a:rPr lang="en-US" dirty="0"/>
              <a:t>Tableau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130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A781D-EFD2-A745-B667-15B868139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  <a:br>
              <a:rPr lang="en-US" dirty="0"/>
            </a:br>
            <a:r>
              <a:rPr lang="en-US" sz="1200" dirty="0"/>
              <a:t>Source: https://www.kaggle.com/competitions/titanic</a:t>
            </a:r>
            <a:br>
              <a:rPr lang="en-US" dirty="0"/>
            </a:b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558D1C-9115-691A-DD98-2543FB52A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34" y="1723526"/>
            <a:ext cx="11517332" cy="12003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21E438-44AC-BDDA-EDB9-1ADBC7BE0287}"/>
              </a:ext>
            </a:extLst>
          </p:cNvPr>
          <p:cNvSpPr txBox="1"/>
          <p:nvPr/>
        </p:nvSpPr>
        <p:spPr>
          <a:xfrm>
            <a:off x="337334" y="3158836"/>
            <a:ext cx="115173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Survival – Survival	0 = No, 1 = Yes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Pclass</a:t>
            </a:r>
            <a:r>
              <a:rPr lang="en-US" dirty="0"/>
              <a:t> – Ticket class	1 = 1st, 2 = 2nd, 3 = 3rd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Sex – Passenger Gender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 – Passenger Age in years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Sibsp</a:t>
            </a:r>
            <a:r>
              <a:rPr lang="en-US" dirty="0"/>
              <a:t> – # of siblings / spouses aboard the Titanic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Parch – # of parents / children aboard the Titanic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Ticket – Ticket number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Fare – Passenger fare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Cabin – Cabin number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Embarked – Port of Embarkation	C = Cherbourg, Q = Queenstown, S = Southampton</a:t>
            </a:r>
          </a:p>
        </p:txBody>
      </p:sp>
    </p:spTree>
    <p:extLst>
      <p:ext uri="{BB962C8B-B14F-4D97-AF65-F5344CB8AC3E}">
        <p14:creationId xmlns:p14="http://schemas.microsoft.com/office/powerpoint/2010/main" val="3446355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1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3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4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5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1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3A781D-EFD2-A745-B667-15B868139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04" y="629266"/>
            <a:ext cx="4608881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Data Overview </a:t>
            </a:r>
            <a:r>
              <a:rPr lang="en-US" sz="1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contd.</a:t>
            </a:r>
            <a:br>
              <a:rPr lang="en-US" sz="1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1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Source: https://www.kaggle.com/competitions/titanic</a:t>
            </a:r>
            <a:br>
              <a:rPr lang="en-US" sz="1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endParaRPr lang="en-US" sz="14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7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Freeform: Shape 25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800B73-A738-43D9-5E2E-DFBA762F18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8098" y="1143000"/>
            <a:ext cx="4988630" cy="5169566"/>
          </a:xfrm>
          <a:prstGeom prst="rect">
            <a:avLst/>
          </a:prstGeom>
          <a:effectLst/>
        </p:spPr>
      </p:pic>
      <p:sp>
        <p:nvSpPr>
          <p:cNvPr id="39" name="Rectangle 27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1539E1-870C-BC20-C1D2-C8258409CF0E}"/>
              </a:ext>
            </a:extLst>
          </p:cNvPr>
          <p:cNvSpPr txBox="1"/>
          <p:nvPr/>
        </p:nvSpPr>
        <p:spPr>
          <a:xfrm>
            <a:off x="648931" y="2438400"/>
            <a:ext cx="416650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Our data file contained information for 1,309 passengers onboard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We had access to 9 features in the data and one target variable (“Survival”)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Combined original datasets from Kaggle and made our own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Determine ship layout to aid in analysis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00164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67" name="Picture 7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68" name="Oval 7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0" name="Picture 7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2" name="Picture 7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74" name="Rectangle 7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6" name="Rectangle 80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82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0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76C63-F177-AA46-88A7-2D89A2AAD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Data Manipulation</a:t>
            </a:r>
          </a:p>
        </p:txBody>
      </p:sp>
      <p:sp useBgFill="1">
        <p:nvSpPr>
          <p:cNvPr id="82" name="Freeform: Shape 86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D64AAF-7BC0-B448-BFC9-61BC62DC2285}"/>
              </a:ext>
            </a:extLst>
          </p:cNvPr>
          <p:cNvSpPr txBox="1"/>
          <p:nvPr/>
        </p:nvSpPr>
        <p:spPr>
          <a:xfrm>
            <a:off x="648930" y="2548281"/>
            <a:ext cx="5246031" cy="4085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Accounting for Null Values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Replaced all Null Values with “0”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Determine which features may not be useful in predicting survival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Passenger ID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Ticker Number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Fare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Cabin Number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Port of embarkment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797F22-0DA4-EF78-56CA-68B03E4C53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2499" y="2548281"/>
            <a:ext cx="3070461" cy="366201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77934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67" name="Picture 7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68" name="Oval 7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0" name="Picture 7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2" name="Picture 7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74" name="Rectangle 7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6" name="Rectangle 80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82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0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76C63-F177-AA46-88A7-2D89A2AAD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Data Manipulation </a:t>
            </a:r>
            <a:r>
              <a:rPr lang="en-US" sz="2000" dirty="0">
                <a:solidFill>
                  <a:srgbClr val="EBEBEB"/>
                </a:solidFill>
              </a:rPr>
              <a:t>contd.</a:t>
            </a:r>
            <a:endParaRPr lang="en-US" sz="20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82" name="Freeform: Shape 86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D64AAF-7BC0-B448-BFC9-61BC62DC2285}"/>
              </a:ext>
            </a:extLst>
          </p:cNvPr>
          <p:cNvSpPr txBox="1"/>
          <p:nvPr/>
        </p:nvSpPr>
        <p:spPr>
          <a:xfrm>
            <a:off x="648931" y="2548281"/>
            <a:ext cx="5122606" cy="3658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ADAC4B-5D29-E63A-F7BC-493BCFCBB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8991" y="2688315"/>
            <a:ext cx="6160042" cy="38280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7E5D89-B76E-7E71-DFAF-9CD22BE6DD8D}"/>
              </a:ext>
            </a:extLst>
          </p:cNvPr>
          <p:cNvSpPr txBox="1"/>
          <p:nvPr/>
        </p:nvSpPr>
        <p:spPr>
          <a:xfrm>
            <a:off x="378280" y="2495031"/>
            <a:ext cx="5122606" cy="38280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Check for any strong correlation that may skew data (values from -1 to 1)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Combined “</a:t>
            </a:r>
            <a:r>
              <a:rPr lang="en-US" dirty="0" err="1">
                <a:latin typeface="+mj-lt"/>
                <a:ea typeface="+mj-ea"/>
                <a:cs typeface="+mj-cs"/>
              </a:rPr>
              <a:t>SibSp</a:t>
            </a:r>
            <a:r>
              <a:rPr lang="en-US" dirty="0">
                <a:latin typeface="+mj-lt"/>
                <a:ea typeface="+mj-ea"/>
                <a:cs typeface="+mj-cs"/>
              </a:rPr>
              <a:t>” and “Parch” to account for family members onboard.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Dropped the “Fare” feature in favor of “</a:t>
            </a:r>
            <a:r>
              <a:rPr lang="en-US" dirty="0" err="1">
                <a:latin typeface="+mj-lt"/>
                <a:ea typeface="+mj-ea"/>
                <a:cs typeface="+mj-cs"/>
              </a:rPr>
              <a:t>Pclass</a:t>
            </a:r>
            <a:r>
              <a:rPr lang="en-US" dirty="0">
                <a:latin typeface="+mj-lt"/>
                <a:ea typeface="+mj-ea"/>
                <a:cs typeface="+mj-cs"/>
              </a:rPr>
              <a:t>” to determine passenger status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Split dataset to train and test model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Training set – 981 passengers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Testing set – 328 passengers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Focus Analysis on </a:t>
            </a:r>
            <a:r>
              <a:rPr lang="en-US" dirty="0" err="1">
                <a:latin typeface="+mj-lt"/>
                <a:ea typeface="+mj-ea"/>
                <a:cs typeface="+mj-cs"/>
              </a:rPr>
              <a:t>Pclass</a:t>
            </a:r>
            <a:r>
              <a:rPr lang="en-US" dirty="0">
                <a:latin typeface="+mj-lt"/>
                <a:ea typeface="+mj-ea"/>
                <a:cs typeface="+mj-cs"/>
              </a:rPr>
              <a:t>, Age, Family, and Sex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24096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  <a:endParaRPr lang="en-US" sz="2000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D97DFD81-CC5C-C101-2625-DA159E574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3248"/>
            <a:ext cx="12192000" cy="33724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1F1AEB-803F-76C1-DF5C-F356984B13EB}"/>
              </a:ext>
            </a:extLst>
          </p:cNvPr>
          <p:cNvSpPr txBox="1"/>
          <p:nvPr/>
        </p:nvSpPr>
        <p:spPr>
          <a:xfrm>
            <a:off x="4969730" y="1371600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Decision Tree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9D98D-8BAE-006F-20CA-08A5E8B5DCE4}"/>
              </a:ext>
            </a:extLst>
          </p:cNvPr>
          <p:cNvSpPr txBox="1"/>
          <p:nvPr/>
        </p:nvSpPr>
        <p:spPr>
          <a:xfrm>
            <a:off x="350195" y="5408580"/>
            <a:ext cx="108268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Nodes are split on conditional outcomes (yes or no)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Allows us to see how the model made decisions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flexibility to scale down model to a condensed form</a:t>
            </a:r>
          </a:p>
        </p:txBody>
      </p:sp>
    </p:spTree>
    <p:extLst>
      <p:ext uri="{BB962C8B-B14F-4D97-AF65-F5344CB8AC3E}">
        <p14:creationId xmlns:p14="http://schemas.microsoft.com/office/powerpoint/2010/main" val="2709380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2487</TotalTime>
  <Words>620</Words>
  <Application>Microsoft Office PowerPoint</Application>
  <PresentationFormat>Widescreen</PresentationFormat>
  <Paragraphs>83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Wingdings 3</vt:lpstr>
      <vt:lpstr>Ion</vt:lpstr>
      <vt:lpstr>Deeper Look into Titanic Survivors</vt:lpstr>
      <vt:lpstr>Background</vt:lpstr>
      <vt:lpstr>Background cont.</vt:lpstr>
      <vt:lpstr>Project Goals</vt:lpstr>
      <vt:lpstr>Data Overview Source: https://www.kaggle.com/competitions/titanic </vt:lpstr>
      <vt:lpstr>Data Overview contd. Source: https://www.kaggle.com/competitions/titanic </vt:lpstr>
      <vt:lpstr>Data Manipulation</vt:lpstr>
      <vt:lpstr>Data Manipulation contd.</vt:lpstr>
      <vt:lpstr>Analysis</vt:lpstr>
      <vt:lpstr>Analysis cont.</vt:lpstr>
      <vt:lpstr>Analysis cont.</vt:lpstr>
      <vt:lpstr>Results</vt:lpstr>
      <vt:lpstr>PowerPoint Presentation</vt:lpstr>
      <vt:lpstr>PowerPoint Presentation</vt:lpstr>
      <vt:lpstr>PowerPoint Presentation</vt:lpstr>
      <vt:lpstr>PowerPoint Presentation</vt:lpstr>
      <vt:lpstr>Titanic Project Dashboard</vt:lpstr>
      <vt:lpstr>Conclusions/Future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Deeper Look into Titanic Survivors</dc:title>
  <dc:creator>Carson Prim</dc:creator>
  <cp:lastModifiedBy>Kory Kinnear</cp:lastModifiedBy>
  <cp:revision>3</cp:revision>
  <dcterms:created xsi:type="dcterms:W3CDTF">2023-02-20T18:21:34Z</dcterms:created>
  <dcterms:modified xsi:type="dcterms:W3CDTF">2023-02-22T20:32:47Z</dcterms:modified>
</cp:coreProperties>
</file>

<file path=docProps/thumbnail.jpeg>
</file>